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1"/>
  </p:sldMasterIdLst>
  <p:notesMasterIdLst>
    <p:notesMasterId r:id="rId3"/>
  </p:notesMasterIdLst>
  <p:handoutMasterIdLst>
    <p:handoutMasterId r:id="rId4"/>
  </p:handoutMasterIdLst>
  <p:sldIdLst>
    <p:sldId id="753" r:id="rId2"/>
  </p:sldIdLst>
  <p:sldSz cx="9144000" cy="6858000" type="screen4x3"/>
  <p:notesSz cx="6669088" cy="9926638"/>
  <p:custDataLst>
    <p:tags r:id="rId5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343D3-52DC-414F-9F4F-743A72EB6DAF}" v="35" dt="2020-01-17T14:06:34.1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2491" autoAdjust="0"/>
  </p:normalViewPr>
  <p:slideViewPr>
    <p:cSldViewPr>
      <p:cViewPr varScale="1">
        <p:scale>
          <a:sx n="78" d="100"/>
          <a:sy n="78" d="100"/>
        </p:scale>
        <p:origin x="114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19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nd Evald Hansen" userId="d481194c-9db4-4520-8ef3-df1a029e932d" providerId="ADAL" clId="{B997EA9F-1263-4121-950F-B4178F567817}"/>
    <pc:docChg chg="undo custSel addSld delSld modSld sldOrd">
      <pc:chgData name="Trond Evald Hansen" userId="d481194c-9db4-4520-8ef3-df1a029e932d" providerId="ADAL" clId="{B997EA9F-1263-4121-950F-B4178F567817}" dt="2019-05-23T11:29:12.820" v="2580" actId="20577"/>
      <pc:docMkLst>
        <pc:docMk/>
      </pc:docMkLst>
      <pc:sldChg chg="del">
        <pc:chgData name="Trond Evald Hansen" userId="d481194c-9db4-4520-8ef3-df1a029e932d" providerId="ADAL" clId="{B997EA9F-1263-4121-950F-B4178F567817}" dt="2019-05-23T07:50:34.764" v="1566" actId="2696"/>
        <pc:sldMkLst>
          <pc:docMk/>
          <pc:sldMk cId="342035830" sldId="257"/>
        </pc:sldMkLst>
      </pc:sldChg>
      <pc:sldChg chg="del">
        <pc:chgData name="Trond Evald Hansen" userId="d481194c-9db4-4520-8ef3-df1a029e932d" providerId="ADAL" clId="{B997EA9F-1263-4121-950F-B4178F567817}" dt="2019-05-23T07:55:56.098" v="1604" actId="2696"/>
        <pc:sldMkLst>
          <pc:docMk/>
          <pc:sldMk cId="528083992" sldId="258"/>
        </pc:sldMkLst>
      </pc:sldChg>
      <pc:sldChg chg="addSp delSp modSp">
        <pc:chgData name="Trond Evald Hansen" userId="d481194c-9db4-4520-8ef3-df1a029e932d" providerId="ADAL" clId="{B997EA9F-1263-4121-950F-B4178F567817}" dt="2019-05-22T09:05:39.726" v="1303" actId="478"/>
        <pc:sldMkLst>
          <pc:docMk/>
          <pc:sldMk cId="3588219479" sldId="370"/>
        </pc:sldMkLst>
        <pc:spChg chg="mod">
          <ac:chgData name="Trond Evald Hansen" userId="d481194c-9db4-4520-8ef3-df1a029e932d" providerId="ADAL" clId="{B997EA9F-1263-4121-950F-B4178F567817}" dt="2019-05-22T09:03:46.365" v="1244" actId="20577"/>
          <ac:spMkLst>
            <pc:docMk/>
            <pc:sldMk cId="3588219479" sldId="370"/>
            <ac:spMk id="2" creationId="{FFE199BD-0E34-43C3-AEA2-103C1F7CD9D8}"/>
          </ac:spMkLst>
        </pc:spChg>
        <pc:spChg chg="add mod">
          <ac:chgData name="Trond Evald Hansen" userId="d481194c-9db4-4520-8ef3-df1a029e932d" providerId="ADAL" clId="{B997EA9F-1263-4121-950F-B4178F567817}" dt="2019-05-22T09:05:29.869" v="1302" actId="113"/>
          <ac:spMkLst>
            <pc:docMk/>
            <pc:sldMk cId="3588219479" sldId="370"/>
            <ac:spMk id="3" creationId="{B0269E56-11C9-4A5E-BDE7-7D600A2D9B12}"/>
          </ac:spMkLst>
        </pc:spChg>
        <pc:spChg chg="add del mod">
          <ac:chgData name="Trond Evald Hansen" userId="d481194c-9db4-4520-8ef3-df1a029e932d" providerId="ADAL" clId="{B997EA9F-1263-4121-950F-B4178F567817}" dt="2019-05-22T09:05:39.726" v="1303" actId="478"/>
          <ac:spMkLst>
            <pc:docMk/>
            <pc:sldMk cId="3588219479" sldId="370"/>
            <ac:spMk id="4" creationId="{D85201B1-F983-46C4-BCA3-579204D1ECFC}"/>
          </ac:spMkLst>
        </pc:spChg>
        <pc:picChg chg="del mod">
          <ac:chgData name="Trond Evald Hansen" userId="d481194c-9db4-4520-8ef3-df1a029e932d" providerId="ADAL" clId="{B997EA9F-1263-4121-950F-B4178F567817}" dt="2019-05-22T09:04:20.041" v="1246" actId="478"/>
          <ac:picMkLst>
            <pc:docMk/>
            <pc:sldMk cId="3588219479" sldId="370"/>
            <ac:picMk id="7" creationId="{00000000-0000-0000-0000-000000000000}"/>
          </ac:picMkLst>
        </pc:picChg>
      </pc:sldChg>
      <pc:sldChg chg="modSp">
        <pc:chgData name="Trond Evald Hansen" userId="d481194c-9db4-4520-8ef3-df1a029e932d" providerId="ADAL" clId="{B997EA9F-1263-4121-950F-B4178F567817}" dt="2019-05-22T07:30:10.643" v="58" actId="20577"/>
        <pc:sldMkLst>
          <pc:docMk/>
          <pc:sldMk cId="2109414918" sldId="386"/>
        </pc:sldMkLst>
        <pc:graphicFrameChg chg="mod">
          <ac:chgData name="Trond Evald Hansen" userId="d481194c-9db4-4520-8ef3-df1a029e932d" providerId="ADAL" clId="{B997EA9F-1263-4121-950F-B4178F567817}" dt="2019-05-22T07:30:10.643" v="58" actId="20577"/>
          <ac:graphicFrameMkLst>
            <pc:docMk/>
            <pc:sldMk cId="2109414918" sldId="386"/>
            <ac:graphicFrameMk id="7" creationId="{00000000-0000-0000-0000-000000000000}"/>
          </ac:graphicFrameMkLst>
        </pc:graphicFrameChg>
      </pc:sldChg>
      <pc:sldChg chg="addSp modSp">
        <pc:chgData name="Trond Evald Hansen" userId="d481194c-9db4-4520-8ef3-df1a029e932d" providerId="ADAL" clId="{B997EA9F-1263-4121-950F-B4178F567817}" dt="2019-05-23T08:39:14.170" v="2508" actId="1076"/>
        <pc:sldMkLst>
          <pc:docMk/>
          <pc:sldMk cId="1799840831" sldId="387"/>
        </pc:sldMkLst>
        <pc:spChg chg="mod">
          <ac:chgData name="Trond Evald Hansen" userId="d481194c-9db4-4520-8ef3-df1a029e932d" providerId="ADAL" clId="{B997EA9F-1263-4121-950F-B4178F567817}" dt="2019-05-22T09:09:43.184" v="1390" actId="2711"/>
          <ac:spMkLst>
            <pc:docMk/>
            <pc:sldMk cId="1799840831" sldId="387"/>
            <ac:spMk id="5122" creationId="{00000000-0000-0000-0000-000000000000}"/>
          </ac:spMkLst>
        </pc:spChg>
        <pc:picChg chg="add mod">
          <ac:chgData name="Trond Evald Hansen" userId="d481194c-9db4-4520-8ef3-df1a029e932d" providerId="ADAL" clId="{B997EA9F-1263-4121-950F-B4178F567817}" dt="2019-05-23T08:39:14.170" v="2508" actId="1076"/>
          <ac:picMkLst>
            <pc:docMk/>
            <pc:sldMk cId="1799840831" sldId="387"/>
            <ac:picMk id="3" creationId="{2FEECB09-BA88-498B-96B0-452A4BD385DF}"/>
          </ac:picMkLst>
        </pc:picChg>
      </pc:sldChg>
      <pc:sldChg chg="addSp modSp">
        <pc:chgData name="Trond Evald Hansen" userId="d481194c-9db4-4520-8ef3-df1a029e932d" providerId="ADAL" clId="{B997EA9F-1263-4121-950F-B4178F567817}" dt="2019-05-23T08:37:51.752" v="2496" actId="14100"/>
        <pc:sldMkLst>
          <pc:docMk/>
          <pc:sldMk cId="37919271" sldId="388"/>
        </pc:sldMkLst>
        <pc:spChg chg="mod">
          <ac:chgData name="Trond Evald Hansen" userId="d481194c-9db4-4520-8ef3-df1a029e932d" providerId="ADAL" clId="{B997EA9F-1263-4121-950F-B4178F567817}" dt="2019-05-23T08:37:51.752" v="2496" actId="14100"/>
          <ac:spMkLst>
            <pc:docMk/>
            <pc:sldMk cId="37919271" sldId="388"/>
            <ac:spMk id="2" creationId="{7F297DC7-8AD5-4965-873D-463B864AF466}"/>
          </ac:spMkLst>
        </pc:spChg>
        <pc:spChg chg="mod">
          <ac:chgData name="Trond Evald Hansen" userId="d481194c-9db4-4520-8ef3-df1a029e932d" providerId="ADAL" clId="{B997EA9F-1263-4121-950F-B4178F567817}" dt="2019-05-22T09:08:04.129" v="1374" actId="20577"/>
          <ac:spMkLst>
            <pc:docMk/>
            <pc:sldMk cId="37919271" sldId="388"/>
            <ac:spMk id="4" creationId="{BF8CFF4D-7944-4212-ACD6-6B307627D759}"/>
          </ac:spMkLst>
        </pc:spChg>
        <pc:picChg chg="add mod">
          <ac:chgData name="Trond Evald Hansen" userId="d481194c-9db4-4520-8ef3-df1a029e932d" providerId="ADAL" clId="{B997EA9F-1263-4121-950F-B4178F567817}" dt="2019-05-23T08:37:46.925" v="2495" actId="1076"/>
          <ac:picMkLst>
            <pc:docMk/>
            <pc:sldMk cId="37919271" sldId="388"/>
            <ac:picMk id="3" creationId="{1AF9E6EF-BC9B-488E-8CD7-D6AD3A75B112}"/>
          </ac:picMkLst>
        </pc:picChg>
        <pc:picChg chg="mod">
          <ac:chgData name="Trond Evald Hansen" userId="d481194c-9db4-4520-8ef3-df1a029e932d" providerId="ADAL" clId="{B997EA9F-1263-4121-950F-B4178F567817}" dt="2019-05-22T09:07:35.776" v="1358" actId="1076"/>
          <ac:picMkLst>
            <pc:docMk/>
            <pc:sldMk cId="37919271" sldId="388"/>
            <ac:picMk id="5" creationId="{08BF1530-1A55-4346-B49D-CFF5908D1EE8}"/>
          </ac:picMkLst>
        </pc:picChg>
      </pc:sldChg>
      <pc:sldChg chg="addSp modSp modNotesTx">
        <pc:chgData name="Trond Evald Hansen" userId="d481194c-9db4-4520-8ef3-df1a029e932d" providerId="ADAL" clId="{B997EA9F-1263-4121-950F-B4178F567817}" dt="2019-05-23T08:37:02.622" v="2492" actId="208"/>
        <pc:sldMkLst>
          <pc:docMk/>
          <pc:sldMk cId="2575630093" sldId="389"/>
        </pc:sldMkLst>
        <pc:spChg chg="add mod">
          <ac:chgData name="Trond Evald Hansen" userId="d481194c-9db4-4520-8ef3-df1a029e932d" providerId="ADAL" clId="{B997EA9F-1263-4121-950F-B4178F567817}" dt="2019-05-23T08:37:02.622" v="2492" actId="208"/>
          <ac:spMkLst>
            <pc:docMk/>
            <pc:sldMk cId="2575630093" sldId="389"/>
            <ac:spMk id="2" creationId="{112D6314-D3B5-4F37-BE7B-E5A3F06ED02D}"/>
          </ac:spMkLst>
        </pc:spChg>
        <pc:spChg chg="mod">
          <ac:chgData name="Trond Evald Hansen" userId="d481194c-9db4-4520-8ef3-df1a029e932d" providerId="ADAL" clId="{B997EA9F-1263-4121-950F-B4178F567817}" dt="2019-05-23T08:36:33.491" v="2489" actId="1076"/>
          <ac:spMkLst>
            <pc:docMk/>
            <pc:sldMk cId="2575630093" sldId="389"/>
            <ac:spMk id="4" creationId="{3324BD5F-BCF3-4916-909E-1484DD6B35EC}"/>
          </ac:spMkLst>
        </pc:spChg>
        <pc:spChg chg="mod">
          <ac:chgData name="Trond Evald Hansen" userId="d481194c-9db4-4520-8ef3-df1a029e932d" providerId="ADAL" clId="{B997EA9F-1263-4121-950F-B4178F567817}" dt="2019-05-23T08:34:47.684" v="2396" actId="1076"/>
          <ac:spMkLst>
            <pc:docMk/>
            <pc:sldMk cId="2575630093" sldId="389"/>
            <ac:spMk id="7" creationId="{61B42D40-89BB-4781-831D-758F5EE537C8}"/>
          </ac:spMkLst>
        </pc:spChg>
        <pc:picChg chg="add mod">
          <ac:chgData name="Trond Evald Hansen" userId="d481194c-9db4-4520-8ef3-df1a029e932d" providerId="ADAL" clId="{B997EA9F-1263-4121-950F-B4178F567817}" dt="2019-05-23T08:35:50.029" v="2483" actId="1076"/>
          <ac:picMkLst>
            <pc:docMk/>
            <pc:sldMk cId="2575630093" sldId="389"/>
            <ac:picMk id="3" creationId="{1DB789E8-1D57-4C74-A7A6-B009E3FD9D5B}"/>
          </ac:picMkLst>
        </pc:picChg>
      </pc:sldChg>
      <pc:sldChg chg="addSp modSp">
        <pc:chgData name="Trond Evald Hansen" userId="d481194c-9db4-4520-8ef3-df1a029e932d" providerId="ADAL" clId="{B997EA9F-1263-4121-950F-B4178F567817}" dt="2019-05-23T08:39:02.524" v="2506" actId="14100"/>
        <pc:sldMkLst>
          <pc:docMk/>
          <pc:sldMk cId="3861940269" sldId="390"/>
        </pc:sldMkLst>
        <pc:spChg chg="mod">
          <ac:chgData name="Trond Evald Hansen" userId="d481194c-9db4-4520-8ef3-df1a029e932d" providerId="ADAL" clId="{B997EA9F-1263-4121-950F-B4178F567817}" dt="2019-05-23T08:39:02.524" v="2506" actId="14100"/>
          <ac:spMkLst>
            <pc:docMk/>
            <pc:sldMk cId="3861940269" sldId="390"/>
            <ac:spMk id="5" creationId="{C4179571-8314-4DDD-89F7-2C60F191ECBC}"/>
          </ac:spMkLst>
        </pc:spChg>
        <pc:picChg chg="add mod">
          <ac:chgData name="Trond Evald Hansen" userId="d481194c-9db4-4520-8ef3-df1a029e932d" providerId="ADAL" clId="{B997EA9F-1263-4121-950F-B4178F567817}" dt="2019-05-23T08:38:53.330" v="2505" actId="1076"/>
          <ac:picMkLst>
            <pc:docMk/>
            <pc:sldMk cId="3861940269" sldId="390"/>
            <ac:picMk id="2" creationId="{9CF0F8AF-A947-4C82-B8E0-54289C7AE4E9}"/>
          </ac:picMkLst>
        </pc:picChg>
      </pc:sldChg>
      <pc:sldChg chg="addSp modSp">
        <pc:chgData name="Trond Evald Hansen" userId="d481194c-9db4-4520-8ef3-df1a029e932d" providerId="ADAL" clId="{B997EA9F-1263-4121-950F-B4178F567817}" dt="2019-05-23T08:38:37.871" v="2502" actId="1076"/>
        <pc:sldMkLst>
          <pc:docMk/>
          <pc:sldMk cId="1994642006" sldId="391"/>
        </pc:sldMkLst>
        <pc:spChg chg="mod">
          <ac:chgData name="Trond Evald Hansen" userId="d481194c-9db4-4520-8ef3-df1a029e932d" providerId="ADAL" clId="{B997EA9F-1263-4121-950F-B4178F567817}" dt="2019-05-23T08:38:06.977" v="2498" actId="1076"/>
          <ac:spMkLst>
            <pc:docMk/>
            <pc:sldMk cId="1994642006" sldId="391"/>
            <ac:spMk id="2" creationId="{3E009525-E543-45C4-94C6-64273ACE5452}"/>
          </ac:spMkLst>
        </pc:spChg>
        <pc:picChg chg="add mod">
          <ac:chgData name="Trond Evald Hansen" userId="d481194c-9db4-4520-8ef3-df1a029e932d" providerId="ADAL" clId="{B997EA9F-1263-4121-950F-B4178F567817}" dt="2019-05-23T08:38:37.871" v="2502" actId="1076"/>
          <ac:picMkLst>
            <pc:docMk/>
            <pc:sldMk cId="1994642006" sldId="391"/>
            <ac:picMk id="3" creationId="{15EF930A-54DC-4848-8ADA-2EDF6E94B50A}"/>
          </ac:picMkLst>
        </pc:picChg>
      </pc:sldChg>
      <pc:sldChg chg="addSp delSp modSp add mod setBg setClrOvrMap modNotesTx">
        <pc:chgData name="Trond Evald Hansen" userId="d481194c-9db4-4520-8ef3-df1a029e932d" providerId="ADAL" clId="{B997EA9F-1263-4121-950F-B4178F567817}" dt="2019-05-23T08:39:39.439" v="2509" actId="1076"/>
        <pc:sldMkLst>
          <pc:docMk/>
          <pc:sldMk cId="405657027" sldId="392"/>
        </pc:sldMkLst>
        <pc:spChg chg="mod ord">
          <ac:chgData name="Trond Evald Hansen" userId="d481194c-9db4-4520-8ef3-df1a029e932d" providerId="ADAL" clId="{B997EA9F-1263-4121-950F-B4178F567817}" dt="2019-05-22T09:01:44.040" v="1239" actId="14100"/>
          <ac:spMkLst>
            <pc:docMk/>
            <pc:sldMk cId="405657027" sldId="392"/>
            <ac:spMk id="2" creationId="{04CD8C5A-D3C0-4990-AD14-16DAAE221981}"/>
          </ac:spMkLst>
        </pc:spChg>
        <pc:spChg chg="del">
          <ac:chgData name="Trond Evald Hansen" userId="d481194c-9db4-4520-8ef3-df1a029e932d" providerId="ADAL" clId="{B997EA9F-1263-4121-950F-B4178F567817}" dt="2019-05-22T07:33:06.485" v="65"/>
          <ac:spMkLst>
            <pc:docMk/>
            <pc:sldMk cId="405657027" sldId="392"/>
            <ac:spMk id="3" creationId="{A382C8CA-406D-4FED-86CB-8DB5EC3CFE54}"/>
          </ac:spMkLst>
        </pc:spChg>
        <pc:spChg chg="add del">
          <ac:chgData name="Trond Evald Hansen" userId="d481194c-9db4-4520-8ef3-df1a029e932d" providerId="ADAL" clId="{B997EA9F-1263-4121-950F-B4178F567817}" dt="2019-05-22T07:43:11.314" v="206" actId="26606"/>
          <ac:spMkLst>
            <pc:docMk/>
            <pc:sldMk cId="405657027" sldId="392"/>
            <ac:spMk id="10" creationId="{14BEA443-373B-4B90-99A4-6D41D78712D9}"/>
          </ac:spMkLst>
        </pc:spChg>
        <pc:spChg chg="add del">
          <ac:chgData name="Trond Evald Hansen" userId="d481194c-9db4-4520-8ef3-df1a029e932d" providerId="ADAL" clId="{B997EA9F-1263-4121-950F-B4178F567817}" dt="2019-05-22T07:43:11.314" v="206" actId="26606"/>
          <ac:spMkLst>
            <pc:docMk/>
            <pc:sldMk cId="405657027" sldId="392"/>
            <ac:spMk id="13" creationId="{37FEB674-D811-4FFE-A878-29D0C0ED18D4}"/>
          </ac:spMkLst>
        </pc:spChg>
        <pc:spChg chg="add del">
          <ac:chgData name="Trond Evald Hansen" userId="d481194c-9db4-4520-8ef3-df1a029e932d" providerId="ADAL" clId="{B997EA9F-1263-4121-950F-B4178F567817}" dt="2019-05-22T07:43:12.720" v="208" actId="26606"/>
          <ac:spMkLst>
            <pc:docMk/>
            <pc:sldMk cId="405657027" sldId="392"/>
            <ac:spMk id="15" creationId="{E02F3C71-C981-4614-98EA-D6C494F8091E}"/>
          </ac:spMkLst>
        </pc:spChg>
        <pc:spChg chg="add del">
          <ac:chgData name="Trond Evald Hansen" userId="d481194c-9db4-4520-8ef3-df1a029e932d" providerId="ADAL" clId="{B997EA9F-1263-4121-950F-B4178F567817}" dt="2019-05-22T07:43:12.720" v="208" actId="26606"/>
          <ac:spMkLst>
            <pc:docMk/>
            <pc:sldMk cId="405657027" sldId="392"/>
            <ac:spMk id="16" creationId="{8060D951-1C27-4489-82F4-F3D2D5738C5C}"/>
          </ac:spMkLst>
        </pc:spChg>
        <pc:spChg chg="add mod">
          <ac:chgData name="Trond Evald Hansen" userId="d481194c-9db4-4520-8ef3-df1a029e932d" providerId="ADAL" clId="{B997EA9F-1263-4121-950F-B4178F567817}" dt="2019-05-22T07:44:55.111" v="420" actId="20577"/>
          <ac:spMkLst>
            <pc:docMk/>
            <pc:sldMk cId="405657027" sldId="392"/>
            <ac:spMk id="21" creationId="{DFC1F1BE-F216-4130-B49C-6F05D0BD8DA0}"/>
          </ac:spMkLst>
        </pc:spChg>
        <pc:picChg chg="add del mod modCrop">
          <ac:chgData name="Trond Evald Hansen" userId="d481194c-9db4-4520-8ef3-df1a029e932d" providerId="ADAL" clId="{B997EA9F-1263-4121-950F-B4178F567817}" dt="2019-05-22T07:43:12.798" v="209" actId="26606"/>
          <ac:picMkLst>
            <pc:docMk/>
            <pc:sldMk cId="405657027" sldId="392"/>
            <ac:picMk id="4" creationId="{2A5A61EE-2596-4D3B-8B54-7B6678E7F4FF}"/>
          </ac:picMkLst>
        </pc:picChg>
        <pc:picChg chg="add mod modCrop">
          <ac:chgData name="Trond Evald Hansen" userId="d481194c-9db4-4520-8ef3-df1a029e932d" providerId="ADAL" clId="{B997EA9F-1263-4121-950F-B4178F567817}" dt="2019-05-22T07:43:12.798" v="209" actId="26606"/>
          <ac:picMkLst>
            <pc:docMk/>
            <pc:sldMk cId="405657027" sldId="392"/>
            <ac:picMk id="5" creationId="{724B50DC-2680-40C2-8953-B62D31E751A1}"/>
          </ac:picMkLst>
        </pc:picChg>
        <pc:picChg chg="add mod">
          <ac:chgData name="Trond Evald Hansen" userId="d481194c-9db4-4520-8ef3-df1a029e932d" providerId="ADAL" clId="{B997EA9F-1263-4121-950F-B4178F567817}" dt="2019-05-23T08:39:39.439" v="2509" actId="1076"/>
          <ac:picMkLst>
            <pc:docMk/>
            <pc:sldMk cId="405657027" sldId="392"/>
            <ac:picMk id="6" creationId="{CCD823E2-E64C-4DAE-A77E-D6C309E0BF66}"/>
          </ac:picMkLst>
        </pc:picChg>
        <pc:picChg chg="add del">
          <ac:chgData name="Trond Evald Hansen" userId="d481194c-9db4-4520-8ef3-df1a029e932d" providerId="ADAL" clId="{B997EA9F-1263-4121-950F-B4178F567817}" dt="2019-05-22T07:43:11.314" v="206" actId="26606"/>
          <ac:picMkLst>
            <pc:docMk/>
            <pc:sldMk cId="405657027" sldId="392"/>
            <ac:picMk id="8" creationId="{2A5A61EE-2596-4D3B-8B54-7B6678E7F4FF}"/>
          </ac:picMkLst>
        </pc:picChg>
        <pc:picChg chg="add del">
          <ac:chgData name="Trond Evald Hansen" userId="d481194c-9db4-4520-8ef3-df1a029e932d" providerId="ADAL" clId="{B997EA9F-1263-4121-950F-B4178F567817}" dt="2019-05-22T07:43:12.720" v="208" actId="26606"/>
          <ac:picMkLst>
            <pc:docMk/>
            <pc:sldMk cId="405657027" sldId="392"/>
            <ac:picMk id="17" creationId="{2A5A61EE-2596-4D3B-8B54-7B6678E7F4FF}"/>
          </ac:picMkLst>
        </pc:picChg>
        <pc:picChg chg="add">
          <ac:chgData name="Trond Evald Hansen" userId="d481194c-9db4-4520-8ef3-df1a029e932d" providerId="ADAL" clId="{B997EA9F-1263-4121-950F-B4178F567817}" dt="2019-05-22T07:43:12.798" v="209" actId="26606"/>
          <ac:picMkLst>
            <pc:docMk/>
            <pc:sldMk cId="405657027" sldId="392"/>
            <ac:picMk id="19" creationId="{2A5A61EE-2596-4D3B-8B54-7B6678E7F4FF}"/>
          </ac:picMkLst>
        </pc:picChg>
        <pc:picChg chg="add">
          <ac:chgData name="Trond Evald Hansen" userId="d481194c-9db4-4520-8ef3-df1a029e932d" providerId="ADAL" clId="{B997EA9F-1263-4121-950F-B4178F567817}" dt="2019-05-22T07:43:12.798" v="209" actId="26606"/>
          <ac:picMkLst>
            <pc:docMk/>
            <pc:sldMk cId="405657027" sldId="392"/>
            <ac:picMk id="20" creationId="{22901FED-4FC9-4ED5-8123-C98BCD1616BA}"/>
          </ac:picMkLst>
        </pc:picChg>
      </pc:sldChg>
      <pc:sldChg chg="addSp delSp modSp add modNotesTx">
        <pc:chgData name="Trond Evald Hansen" userId="d481194c-9db4-4520-8ef3-df1a029e932d" providerId="ADAL" clId="{B997EA9F-1263-4121-950F-B4178F567817}" dt="2019-05-23T08:03:40.599" v="1684" actId="1076"/>
        <pc:sldMkLst>
          <pc:docMk/>
          <pc:sldMk cId="204208056" sldId="393"/>
        </pc:sldMkLst>
        <pc:spChg chg="mod">
          <ac:chgData name="Trond Evald Hansen" userId="d481194c-9db4-4520-8ef3-df1a029e932d" providerId="ADAL" clId="{B997EA9F-1263-4121-950F-B4178F567817}" dt="2019-05-22T09:02:04.004" v="1242" actId="207"/>
          <ac:spMkLst>
            <pc:docMk/>
            <pc:sldMk cId="204208056" sldId="393"/>
            <ac:spMk id="2" creationId="{1608AB71-07CF-4430-9ECF-E46D225EFE2A}"/>
          </ac:spMkLst>
        </pc:spChg>
        <pc:spChg chg="del">
          <ac:chgData name="Trond Evald Hansen" userId="d481194c-9db4-4520-8ef3-df1a029e932d" providerId="ADAL" clId="{B997EA9F-1263-4121-950F-B4178F567817}" dt="2019-05-22T08:03:55.795" v="839"/>
          <ac:spMkLst>
            <pc:docMk/>
            <pc:sldMk cId="204208056" sldId="393"/>
            <ac:spMk id="3" creationId="{A124040A-4A4A-4152-958B-9600A4CDA678}"/>
          </ac:spMkLst>
        </pc:spChg>
        <pc:picChg chg="add mod">
          <ac:chgData name="Trond Evald Hansen" userId="d481194c-9db4-4520-8ef3-df1a029e932d" providerId="ADAL" clId="{B997EA9F-1263-4121-950F-B4178F567817}" dt="2019-05-22T08:17:53.057" v="974" actId="1076"/>
          <ac:picMkLst>
            <pc:docMk/>
            <pc:sldMk cId="204208056" sldId="393"/>
            <ac:picMk id="4" creationId="{6567D01A-EADE-4370-A6E0-0BEA9F0E50A3}"/>
          </ac:picMkLst>
        </pc:picChg>
        <pc:picChg chg="add mod">
          <ac:chgData name="Trond Evald Hansen" userId="d481194c-9db4-4520-8ef3-df1a029e932d" providerId="ADAL" clId="{B997EA9F-1263-4121-950F-B4178F567817}" dt="2019-05-22T08:18:30.345" v="978" actId="1076"/>
          <ac:picMkLst>
            <pc:docMk/>
            <pc:sldMk cId="204208056" sldId="393"/>
            <ac:picMk id="5" creationId="{6F04A4C0-F689-4F34-9808-72DCB19ED001}"/>
          </ac:picMkLst>
        </pc:picChg>
        <pc:picChg chg="add mod">
          <ac:chgData name="Trond Evald Hansen" userId="d481194c-9db4-4520-8ef3-df1a029e932d" providerId="ADAL" clId="{B997EA9F-1263-4121-950F-B4178F567817}" dt="2019-05-22T08:17:46.918" v="972" actId="1076"/>
          <ac:picMkLst>
            <pc:docMk/>
            <pc:sldMk cId="204208056" sldId="393"/>
            <ac:picMk id="6" creationId="{C5729DA6-0E01-40A8-BF34-E72D485F28AB}"/>
          </ac:picMkLst>
        </pc:picChg>
        <pc:picChg chg="add mod">
          <ac:chgData name="Trond Evald Hansen" userId="d481194c-9db4-4520-8ef3-df1a029e932d" providerId="ADAL" clId="{B997EA9F-1263-4121-950F-B4178F567817}" dt="2019-05-22T08:06:06.565" v="855" actId="1076"/>
          <ac:picMkLst>
            <pc:docMk/>
            <pc:sldMk cId="204208056" sldId="393"/>
            <ac:picMk id="7" creationId="{A2CD034C-00E5-49D6-8EAD-963A4B06CB83}"/>
          </ac:picMkLst>
        </pc:picChg>
        <pc:picChg chg="add mod">
          <ac:chgData name="Trond Evald Hansen" userId="d481194c-9db4-4520-8ef3-df1a029e932d" providerId="ADAL" clId="{B997EA9F-1263-4121-950F-B4178F567817}" dt="2019-05-22T08:06:11.314" v="857" actId="1076"/>
          <ac:picMkLst>
            <pc:docMk/>
            <pc:sldMk cId="204208056" sldId="393"/>
            <ac:picMk id="8" creationId="{D9558CA5-FD1E-4AD1-A914-5715106775DD}"/>
          </ac:picMkLst>
        </pc:picChg>
        <pc:picChg chg="add del">
          <ac:chgData name="Trond Evald Hansen" userId="d481194c-9db4-4520-8ef3-df1a029e932d" providerId="ADAL" clId="{B997EA9F-1263-4121-950F-B4178F567817}" dt="2019-05-22T08:07:14.125" v="859"/>
          <ac:picMkLst>
            <pc:docMk/>
            <pc:sldMk cId="204208056" sldId="393"/>
            <ac:picMk id="9" creationId="{B98F4025-D1A6-49DB-A27D-7F7F2F33EC56}"/>
          </ac:picMkLst>
        </pc:picChg>
        <pc:picChg chg="add mod">
          <ac:chgData name="Trond Evald Hansen" userId="d481194c-9db4-4520-8ef3-df1a029e932d" providerId="ADAL" clId="{B997EA9F-1263-4121-950F-B4178F567817}" dt="2019-05-22T08:07:31.849" v="862" actId="1076"/>
          <ac:picMkLst>
            <pc:docMk/>
            <pc:sldMk cId="204208056" sldId="393"/>
            <ac:picMk id="10" creationId="{048376B6-8870-4639-ADAA-A7D855585EA9}"/>
          </ac:picMkLst>
        </pc:picChg>
        <pc:picChg chg="add mod">
          <ac:chgData name="Trond Evald Hansen" userId="d481194c-9db4-4520-8ef3-df1a029e932d" providerId="ADAL" clId="{B997EA9F-1263-4121-950F-B4178F567817}" dt="2019-05-22T08:18:32.970" v="979" actId="1076"/>
          <ac:picMkLst>
            <pc:docMk/>
            <pc:sldMk cId="204208056" sldId="393"/>
            <ac:picMk id="11" creationId="{165C45F3-52B1-495D-8E3A-397DA6A467E1}"/>
          </ac:picMkLst>
        </pc:picChg>
        <pc:picChg chg="add mod">
          <ac:chgData name="Trond Evald Hansen" userId="d481194c-9db4-4520-8ef3-df1a029e932d" providerId="ADAL" clId="{B997EA9F-1263-4121-950F-B4178F567817}" dt="2019-05-22T08:17:49.933" v="973" actId="1076"/>
          <ac:picMkLst>
            <pc:docMk/>
            <pc:sldMk cId="204208056" sldId="393"/>
            <ac:picMk id="12" creationId="{B23B7628-7A99-4E90-A554-DC15D64CD8FE}"/>
          </ac:picMkLst>
        </pc:picChg>
        <pc:picChg chg="add mod">
          <ac:chgData name="Trond Evald Hansen" userId="d481194c-9db4-4520-8ef3-df1a029e932d" providerId="ADAL" clId="{B997EA9F-1263-4121-950F-B4178F567817}" dt="2019-05-22T08:11:53.099" v="891" actId="1076"/>
          <ac:picMkLst>
            <pc:docMk/>
            <pc:sldMk cId="204208056" sldId="393"/>
            <ac:picMk id="13" creationId="{80982657-D554-434F-AF9C-60AF69113143}"/>
          </ac:picMkLst>
        </pc:picChg>
        <pc:picChg chg="add del">
          <ac:chgData name="Trond Evald Hansen" userId="d481194c-9db4-4520-8ef3-df1a029e932d" providerId="ADAL" clId="{B997EA9F-1263-4121-950F-B4178F567817}" dt="2019-05-22T08:13:14.996" v="893"/>
          <ac:picMkLst>
            <pc:docMk/>
            <pc:sldMk cId="204208056" sldId="393"/>
            <ac:picMk id="14" creationId="{8C5B7E57-CFC0-41A4-B39C-C77D4CB89CA1}"/>
          </ac:picMkLst>
        </pc:picChg>
        <pc:picChg chg="add mod">
          <ac:chgData name="Trond Evald Hansen" userId="d481194c-9db4-4520-8ef3-df1a029e932d" providerId="ADAL" clId="{B997EA9F-1263-4121-950F-B4178F567817}" dt="2019-05-22T08:13:29.689" v="896" actId="1076"/>
          <ac:picMkLst>
            <pc:docMk/>
            <pc:sldMk cId="204208056" sldId="393"/>
            <ac:picMk id="15" creationId="{459C41D2-2B0A-4B9E-9CAC-4661AA520E63}"/>
          </ac:picMkLst>
        </pc:picChg>
        <pc:picChg chg="add mod">
          <ac:chgData name="Trond Evald Hansen" userId="d481194c-9db4-4520-8ef3-df1a029e932d" providerId="ADAL" clId="{B997EA9F-1263-4121-950F-B4178F567817}" dt="2019-05-22T08:17:42.154" v="971" actId="1076"/>
          <ac:picMkLst>
            <pc:docMk/>
            <pc:sldMk cId="204208056" sldId="393"/>
            <ac:picMk id="16" creationId="{36888B25-6462-4960-956D-7FD91D153F06}"/>
          </ac:picMkLst>
        </pc:picChg>
        <pc:picChg chg="add mod">
          <ac:chgData name="Trond Evald Hansen" userId="d481194c-9db4-4520-8ef3-df1a029e932d" providerId="ADAL" clId="{B997EA9F-1263-4121-950F-B4178F567817}" dt="2019-05-22T08:15:12.545" v="905" actId="1076"/>
          <ac:picMkLst>
            <pc:docMk/>
            <pc:sldMk cId="204208056" sldId="393"/>
            <ac:picMk id="17" creationId="{E87BD246-9727-4B50-B365-4AF0AA11DADE}"/>
          </ac:picMkLst>
        </pc:picChg>
        <pc:picChg chg="add mod">
          <ac:chgData name="Trond Evald Hansen" userId="d481194c-9db4-4520-8ef3-df1a029e932d" providerId="ADAL" clId="{B997EA9F-1263-4121-950F-B4178F567817}" dt="2019-05-22T08:15:51.954" v="910" actId="1076"/>
          <ac:picMkLst>
            <pc:docMk/>
            <pc:sldMk cId="204208056" sldId="393"/>
            <ac:picMk id="18" creationId="{C8970747-8C1C-45BB-9A70-09D11FB21635}"/>
          </ac:picMkLst>
        </pc:picChg>
        <pc:picChg chg="add mod">
          <ac:chgData name="Trond Evald Hansen" userId="d481194c-9db4-4520-8ef3-df1a029e932d" providerId="ADAL" clId="{B997EA9F-1263-4121-950F-B4178F567817}" dt="2019-05-22T08:16:14.016" v="913" actId="1076"/>
          <ac:picMkLst>
            <pc:docMk/>
            <pc:sldMk cId="204208056" sldId="393"/>
            <ac:picMk id="19" creationId="{338C4B8C-244D-482E-93EB-375ABAB87A0D}"/>
          </ac:picMkLst>
        </pc:picChg>
        <pc:picChg chg="add mod">
          <ac:chgData name="Trond Evald Hansen" userId="d481194c-9db4-4520-8ef3-df1a029e932d" providerId="ADAL" clId="{B997EA9F-1263-4121-950F-B4178F567817}" dt="2019-05-23T08:03:40.599" v="1684" actId="1076"/>
          <ac:picMkLst>
            <pc:docMk/>
            <pc:sldMk cId="204208056" sldId="393"/>
            <ac:picMk id="20" creationId="{F95F9A86-1863-44D1-8BA5-7AC946F5C11C}"/>
          </ac:picMkLst>
        </pc:picChg>
      </pc:sldChg>
      <pc:sldChg chg="modSp add del ord">
        <pc:chgData name="Trond Evald Hansen" userId="d481194c-9db4-4520-8ef3-df1a029e932d" providerId="ADAL" clId="{B997EA9F-1263-4121-950F-B4178F567817}" dt="2019-05-22T09:00:31.460" v="1234" actId="2696"/>
        <pc:sldMkLst>
          <pc:docMk/>
          <pc:sldMk cId="1233218161" sldId="394"/>
        </pc:sldMkLst>
        <pc:spChg chg="mod">
          <ac:chgData name="Trond Evald Hansen" userId="d481194c-9db4-4520-8ef3-df1a029e932d" providerId="ADAL" clId="{B997EA9F-1263-4121-950F-B4178F567817}" dt="2019-05-22T08:20:19.585" v="1209" actId="20577"/>
          <ac:spMkLst>
            <pc:docMk/>
            <pc:sldMk cId="1233218161" sldId="394"/>
            <ac:spMk id="2" creationId="{655962D6-6320-44ED-B747-A4FDF3D505FC}"/>
          </ac:spMkLst>
        </pc:spChg>
      </pc:sldChg>
      <pc:sldChg chg="addSp modSp">
        <pc:chgData name="Trond Evald Hansen" userId="d481194c-9db4-4520-8ef3-df1a029e932d" providerId="ADAL" clId="{B997EA9F-1263-4121-950F-B4178F567817}" dt="2019-05-22T09:10:21.441" v="1391" actId="732"/>
        <pc:sldMkLst>
          <pc:docMk/>
          <pc:sldMk cId="1406887636" sldId="430"/>
        </pc:sldMkLst>
        <pc:spChg chg="add mod">
          <ac:chgData name="Trond Evald Hansen" userId="d481194c-9db4-4520-8ef3-df1a029e932d" providerId="ADAL" clId="{B997EA9F-1263-4121-950F-B4178F567817}" dt="2019-05-22T09:01:52.803" v="1240" actId="207"/>
          <ac:spMkLst>
            <pc:docMk/>
            <pc:sldMk cId="1406887636" sldId="430"/>
            <ac:spMk id="2" creationId="{E932F36C-4717-401C-AA57-3511BF483D79}"/>
          </ac:spMkLst>
        </pc:spChg>
        <pc:spChg chg="mod">
          <ac:chgData name="Trond Evald Hansen" userId="d481194c-9db4-4520-8ef3-df1a029e932d" providerId="ADAL" clId="{B997EA9F-1263-4121-950F-B4178F567817}" dt="2019-05-22T08:59:26.928" v="1221" actId="1076"/>
          <ac:spMkLst>
            <pc:docMk/>
            <pc:sldMk cId="1406887636" sldId="430"/>
            <ac:spMk id="8" creationId="{14C4C7CA-8567-4811-BFED-B47D6D6E01F6}"/>
          </ac:spMkLst>
        </pc:spChg>
        <pc:spChg chg="mod">
          <ac:chgData name="Trond Evald Hansen" userId="d481194c-9db4-4520-8ef3-df1a029e932d" providerId="ADAL" clId="{B997EA9F-1263-4121-950F-B4178F567817}" dt="2019-05-22T08:21:39.852" v="1212" actId="1076"/>
          <ac:spMkLst>
            <pc:docMk/>
            <pc:sldMk cId="1406887636" sldId="430"/>
            <ac:spMk id="10" creationId="{CA8DB87B-0AC9-4266-A460-8C980FE9FE2E}"/>
          </ac:spMkLst>
        </pc:spChg>
        <pc:spChg chg="mod">
          <ac:chgData name="Trond Evald Hansen" userId="d481194c-9db4-4520-8ef3-df1a029e932d" providerId="ADAL" clId="{B997EA9F-1263-4121-950F-B4178F567817}" dt="2019-05-22T08:21:48.334" v="1214" actId="1076"/>
          <ac:spMkLst>
            <pc:docMk/>
            <pc:sldMk cId="1406887636" sldId="430"/>
            <ac:spMk id="12" creationId="{758AEA3C-A9D1-464E-9FEF-83EE2C445B65}"/>
          </ac:spMkLst>
        </pc:spChg>
        <pc:spChg chg="mod">
          <ac:chgData name="Trond Evald Hansen" userId="d481194c-9db4-4520-8ef3-df1a029e932d" providerId="ADAL" clId="{B997EA9F-1263-4121-950F-B4178F567817}" dt="2019-05-22T08:21:32.869" v="1210" actId="1076"/>
          <ac:spMkLst>
            <pc:docMk/>
            <pc:sldMk cId="1406887636" sldId="430"/>
            <ac:spMk id="14" creationId="{56247918-CB37-484D-A83D-0D76DDC106CA}"/>
          </ac:spMkLst>
        </pc:spChg>
        <pc:picChg chg="mod modCrop">
          <ac:chgData name="Trond Evald Hansen" userId="d481194c-9db4-4520-8ef3-df1a029e932d" providerId="ADAL" clId="{B997EA9F-1263-4121-950F-B4178F567817}" dt="2019-05-22T09:10:21.441" v="1391" actId="732"/>
          <ac:picMkLst>
            <pc:docMk/>
            <pc:sldMk cId="1406887636" sldId="430"/>
            <ac:picMk id="6" creationId="{3C568EDD-1572-4A3D-8F44-B9F01E9E792F}"/>
          </ac:picMkLst>
        </pc:picChg>
        <pc:picChg chg="mod">
          <ac:chgData name="Trond Evald Hansen" userId="d481194c-9db4-4520-8ef3-df1a029e932d" providerId="ADAL" clId="{B997EA9F-1263-4121-950F-B4178F567817}" dt="2019-05-22T08:21:42.335" v="1213" actId="1076"/>
          <ac:picMkLst>
            <pc:docMk/>
            <pc:sldMk cId="1406887636" sldId="430"/>
            <ac:picMk id="9" creationId="{F14CBA90-8601-4D8C-8B94-74BF28B88E82}"/>
          </ac:picMkLst>
        </pc:picChg>
        <pc:picChg chg="mod">
          <ac:chgData name="Trond Evald Hansen" userId="d481194c-9db4-4520-8ef3-df1a029e932d" providerId="ADAL" clId="{B997EA9F-1263-4121-950F-B4178F567817}" dt="2019-05-22T08:21:52.489" v="1215" actId="1076"/>
          <ac:picMkLst>
            <pc:docMk/>
            <pc:sldMk cId="1406887636" sldId="430"/>
            <ac:picMk id="11" creationId="{C9B069CB-298F-49A2-ACBB-45D675EE01B7}"/>
          </ac:picMkLst>
        </pc:picChg>
        <pc:picChg chg="mod">
          <ac:chgData name="Trond Evald Hansen" userId="d481194c-9db4-4520-8ef3-df1a029e932d" providerId="ADAL" clId="{B997EA9F-1263-4121-950F-B4178F567817}" dt="2019-05-22T08:21:35.525" v="1211" actId="1076"/>
          <ac:picMkLst>
            <pc:docMk/>
            <pc:sldMk cId="1406887636" sldId="430"/>
            <ac:picMk id="13" creationId="{F1152C55-9AAC-4AD5-BDFD-CF4911C87E32}"/>
          </ac:picMkLst>
        </pc:picChg>
      </pc:sldChg>
      <pc:sldChg chg="addSp modSp modNotesTx">
        <pc:chgData name="Trond Evald Hansen" userId="d481194c-9db4-4520-8ef3-df1a029e932d" providerId="ADAL" clId="{B997EA9F-1263-4121-950F-B4178F567817}" dt="2019-05-23T08:43:12.007" v="2512" actId="1076"/>
        <pc:sldMkLst>
          <pc:docMk/>
          <pc:sldMk cId="4233524800" sldId="740"/>
        </pc:sldMkLst>
        <pc:spChg chg="add mod">
          <ac:chgData name="Trond Evald Hansen" userId="d481194c-9db4-4520-8ef3-df1a029e932d" providerId="ADAL" clId="{B997EA9F-1263-4121-950F-B4178F567817}" dt="2019-05-23T07:54:38.288" v="1594" actId="121"/>
          <ac:spMkLst>
            <pc:docMk/>
            <pc:sldMk cId="4233524800" sldId="740"/>
            <ac:spMk id="2" creationId="{E7752DAF-CA40-4868-A628-9639276C6334}"/>
          </ac:spMkLst>
        </pc:spChg>
        <pc:spChg chg="mod">
          <ac:chgData name="Trond Evald Hansen" userId="d481194c-9db4-4520-8ef3-df1a029e932d" providerId="ADAL" clId="{B997EA9F-1263-4121-950F-B4178F567817}" dt="2019-05-23T07:55:16.020" v="1600" actId="1076"/>
          <ac:spMkLst>
            <pc:docMk/>
            <pc:sldMk cId="4233524800" sldId="740"/>
            <ac:spMk id="10" creationId="{00000000-0000-0000-0000-000000000000}"/>
          </ac:spMkLst>
        </pc:spChg>
        <pc:picChg chg="add mod">
          <ac:chgData name="Trond Evald Hansen" userId="d481194c-9db4-4520-8ef3-df1a029e932d" providerId="ADAL" clId="{B997EA9F-1263-4121-950F-B4178F567817}" dt="2019-05-23T07:55:42.242" v="1603" actId="1076"/>
          <ac:picMkLst>
            <pc:docMk/>
            <pc:sldMk cId="4233524800" sldId="740"/>
            <ac:picMk id="5" creationId="{70A47733-5677-47E6-863F-A61A310FE61A}"/>
          </ac:picMkLst>
        </pc:picChg>
        <pc:picChg chg="add mod">
          <ac:chgData name="Trond Evald Hansen" userId="d481194c-9db4-4520-8ef3-df1a029e932d" providerId="ADAL" clId="{B997EA9F-1263-4121-950F-B4178F567817}" dt="2019-05-23T08:43:12.007" v="2512" actId="1076"/>
          <ac:picMkLst>
            <pc:docMk/>
            <pc:sldMk cId="4233524800" sldId="740"/>
            <ac:picMk id="6" creationId="{7472C6AB-5166-4286-B125-F40BE5B9B6A1}"/>
          </ac:picMkLst>
        </pc:picChg>
      </pc:sldChg>
      <pc:sldChg chg="addSp modSp ord">
        <pc:chgData name="Trond Evald Hansen" userId="d481194c-9db4-4520-8ef3-df1a029e932d" providerId="ADAL" clId="{B997EA9F-1263-4121-950F-B4178F567817}" dt="2019-05-23T07:56:56.575" v="1612" actId="207"/>
        <pc:sldMkLst>
          <pc:docMk/>
          <pc:sldMk cId="4215010942" sldId="741"/>
        </pc:sldMkLst>
        <pc:spChg chg="mod">
          <ac:chgData name="Trond Evald Hansen" userId="d481194c-9db4-4520-8ef3-df1a029e932d" providerId="ADAL" clId="{B997EA9F-1263-4121-950F-B4178F567817}" dt="2019-05-23T07:56:56.575" v="1612" actId="207"/>
          <ac:spMkLst>
            <pc:docMk/>
            <pc:sldMk cId="4215010942" sldId="741"/>
            <ac:spMk id="2" creationId="{BD0962F0-EFC9-394A-82C7-02D9385F88DD}"/>
          </ac:spMkLst>
        </pc:spChg>
        <pc:picChg chg="add mod">
          <ac:chgData name="Trond Evald Hansen" userId="d481194c-9db4-4520-8ef3-df1a029e932d" providerId="ADAL" clId="{B997EA9F-1263-4121-950F-B4178F567817}" dt="2019-05-23T07:56:46.460" v="1611" actId="1076"/>
          <ac:picMkLst>
            <pc:docMk/>
            <pc:sldMk cId="4215010942" sldId="741"/>
            <ac:picMk id="3" creationId="{FAD18E4A-6498-4A1F-BE40-8F809B470222}"/>
          </ac:picMkLst>
        </pc:picChg>
      </pc:sldChg>
      <pc:sldChg chg="addSp delSp modSp add mod setBg">
        <pc:chgData name="Trond Evald Hansen" userId="d481194c-9db4-4520-8ef3-df1a029e932d" providerId="ADAL" clId="{B997EA9F-1263-4121-950F-B4178F567817}" dt="2019-05-23T11:29:12.820" v="2580" actId="20577"/>
        <pc:sldMkLst>
          <pc:docMk/>
          <pc:sldMk cId="2697251350" sldId="742"/>
        </pc:sldMkLst>
        <pc:spChg chg="mod">
          <ac:chgData name="Trond Evald Hansen" userId="d481194c-9db4-4520-8ef3-df1a029e932d" providerId="ADAL" clId="{B997EA9F-1263-4121-950F-B4178F567817}" dt="2019-05-23T07:40:39.825" v="1563" actId="26606"/>
          <ac:spMkLst>
            <pc:docMk/>
            <pc:sldMk cId="2697251350" sldId="742"/>
            <ac:spMk id="2" creationId="{88BE7A69-C157-42F0-A6E5-A1B2D8F757F7}"/>
          </ac:spMkLst>
        </pc:spChg>
        <pc:spChg chg="del">
          <ac:chgData name="Trond Evald Hansen" userId="d481194c-9db4-4520-8ef3-df1a029e932d" providerId="ADAL" clId="{B997EA9F-1263-4121-950F-B4178F567817}" dt="2019-05-23T07:33:05.518" v="1430"/>
          <ac:spMkLst>
            <pc:docMk/>
            <pc:sldMk cId="2697251350" sldId="742"/>
            <ac:spMk id="3" creationId="{BEAA2700-32CE-4E6E-B04C-49B4879660B0}"/>
          </ac:spMkLst>
        </pc:spChg>
        <pc:spChg chg="add del">
          <ac:chgData name="Trond Evald Hansen" userId="d481194c-9db4-4520-8ef3-df1a029e932d" providerId="ADAL" clId="{B997EA9F-1263-4121-950F-B4178F567817}" dt="2019-05-23T07:33:16.076" v="1432" actId="26606"/>
          <ac:spMkLst>
            <pc:docMk/>
            <pc:sldMk cId="2697251350" sldId="742"/>
            <ac:spMk id="9" creationId="{AB45A142-4255-493C-8284-5D566C121B10}"/>
          </ac:spMkLst>
        </pc:spChg>
        <pc:spChg chg="add mod ord">
          <ac:chgData name="Trond Evald Hansen" userId="d481194c-9db4-4520-8ef3-df1a029e932d" providerId="ADAL" clId="{B997EA9F-1263-4121-950F-B4178F567817}" dt="2019-05-23T11:29:12.820" v="2580" actId="20577"/>
          <ac:spMkLst>
            <pc:docMk/>
            <pc:sldMk cId="2697251350" sldId="742"/>
            <ac:spMk id="13" creationId="{BB3F9A3A-0DD0-4EC4-AA9D-E4B235777C00}"/>
          </ac:spMkLst>
        </pc:spChg>
        <pc:spChg chg="add del">
          <ac:chgData name="Trond Evald Hansen" userId="d481194c-9db4-4520-8ef3-df1a029e932d" providerId="ADAL" clId="{B997EA9F-1263-4121-950F-B4178F567817}" dt="2019-05-23T07:40:39.825" v="1563" actId="26606"/>
          <ac:spMkLst>
            <pc:docMk/>
            <pc:sldMk cId="2697251350" sldId="742"/>
            <ac:spMk id="15" creationId="{DEE5C6BA-FE2A-4C38-8D88-E70C06E54F82}"/>
          </ac:spMkLst>
        </pc:spChg>
        <pc:spChg chg="add del">
          <ac:chgData name="Trond Evald Hansen" userId="d481194c-9db4-4520-8ef3-df1a029e932d" providerId="ADAL" clId="{B997EA9F-1263-4121-950F-B4178F567817}" dt="2019-05-23T07:40:39.825" v="1563" actId="26606"/>
          <ac:spMkLst>
            <pc:docMk/>
            <pc:sldMk cId="2697251350" sldId="742"/>
            <ac:spMk id="17" creationId="{DE9FA85F-F0FB-4952-A05F-04CC67B18EE5}"/>
          </ac:spMkLst>
        </pc:spChg>
        <pc:spChg chg="add del">
          <ac:chgData name="Trond Evald Hansen" userId="d481194c-9db4-4520-8ef3-df1a029e932d" providerId="ADAL" clId="{B997EA9F-1263-4121-950F-B4178F567817}" dt="2019-05-23T07:40:39.825" v="1563" actId="26606"/>
          <ac:spMkLst>
            <pc:docMk/>
            <pc:sldMk cId="2697251350" sldId="742"/>
            <ac:spMk id="19" creationId="{FEBD362A-CC27-47D9-8FC3-A5E91BA0760C}"/>
          </ac:spMkLst>
        </pc:spChg>
        <pc:spChg chg="add del">
          <ac:chgData name="Trond Evald Hansen" userId="d481194c-9db4-4520-8ef3-df1a029e932d" providerId="ADAL" clId="{B997EA9F-1263-4121-950F-B4178F567817}" dt="2019-05-23T07:40:23.626" v="1561" actId="26606"/>
          <ac:spMkLst>
            <pc:docMk/>
            <pc:sldMk cId="2697251350" sldId="742"/>
            <ac:spMk id="20" creationId="{81289F98-975F-4EB2-9553-8E1A9946BA3F}"/>
          </ac:spMkLst>
        </pc:spChg>
        <pc:spChg chg="add del">
          <ac:chgData name="Trond Evald Hansen" userId="d481194c-9db4-4520-8ef3-df1a029e932d" providerId="ADAL" clId="{B997EA9F-1263-4121-950F-B4178F567817}" dt="2019-05-23T07:40:23.626" v="1561" actId="26606"/>
          <ac:spMkLst>
            <pc:docMk/>
            <pc:sldMk cId="2697251350" sldId="742"/>
            <ac:spMk id="21" creationId="{B1E3044D-AD17-4052-A453-8AA654EFAB6E}"/>
          </ac:spMkLst>
        </pc:spChg>
        <pc:spChg chg="add del">
          <ac:chgData name="Trond Evald Hansen" userId="d481194c-9db4-4520-8ef3-df1a029e932d" providerId="ADAL" clId="{B997EA9F-1263-4121-950F-B4178F567817}" dt="2019-05-23T07:40:23.626" v="1561" actId="26606"/>
          <ac:spMkLst>
            <pc:docMk/>
            <pc:sldMk cId="2697251350" sldId="742"/>
            <ac:spMk id="22" creationId="{1F564BCF-97B6-4D86-94EE-DD1B587F2189}"/>
          </ac:spMkLst>
        </pc:spChg>
        <pc:spChg chg="add del">
          <ac:chgData name="Trond Evald Hansen" userId="d481194c-9db4-4520-8ef3-df1a029e932d" providerId="ADAL" clId="{B997EA9F-1263-4121-950F-B4178F567817}" dt="2019-05-23T07:40:23.626" v="1561" actId="26606"/>
          <ac:spMkLst>
            <pc:docMk/>
            <pc:sldMk cId="2697251350" sldId="742"/>
            <ac:spMk id="24" creationId="{54600AC1-F146-4567-9C5E-A96D6D349234}"/>
          </ac:spMkLst>
        </pc:spChg>
        <pc:spChg chg="add del">
          <ac:chgData name="Trond Evald Hansen" userId="d481194c-9db4-4520-8ef3-df1a029e932d" providerId="ADAL" clId="{B997EA9F-1263-4121-950F-B4178F567817}" dt="2019-05-23T07:40:23.626" v="1561" actId="26606"/>
          <ac:spMkLst>
            <pc:docMk/>
            <pc:sldMk cId="2697251350" sldId="742"/>
            <ac:spMk id="26" creationId="{EBA7E638-205A-4579-864F-125BAC629F4D}"/>
          </ac:spMkLst>
        </pc:spChg>
        <pc:spChg chg="add del">
          <ac:chgData name="Trond Evald Hansen" userId="d481194c-9db4-4520-8ef3-df1a029e932d" providerId="ADAL" clId="{B997EA9F-1263-4121-950F-B4178F567817}" dt="2019-05-23T07:40:23.626" v="1561" actId="26606"/>
          <ac:spMkLst>
            <pc:docMk/>
            <pc:sldMk cId="2697251350" sldId="742"/>
            <ac:spMk id="28" creationId="{2854001E-6E9D-464A-9B65-A4012F7B30D4}"/>
          </ac:spMkLst>
        </pc:spChg>
        <pc:picChg chg="add del mod">
          <ac:chgData name="Trond Evald Hansen" userId="d481194c-9db4-4520-8ef3-df1a029e932d" providerId="ADAL" clId="{B997EA9F-1263-4121-950F-B4178F567817}" dt="2019-05-23T07:33:16.139" v="1433" actId="26606"/>
          <ac:picMkLst>
            <pc:docMk/>
            <pc:sldMk cId="2697251350" sldId="742"/>
            <ac:picMk id="4" creationId="{91FCA561-A69C-4FC5-997A-F521A046B427}"/>
          </ac:picMkLst>
        </pc:picChg>
        <pc:picChg chg="add mod ord">
          <ac:chgData name="Trond Evald Hansen" userId="d481194c-9db4-4520-8ef3-df1a029e932d" providerId="ADAL" clId="{B997EA9F-1263-4121-950F-B4178F567817}" dt="2019-05-23T08:39:47.109" v="2510" actId="1076"/>
          <ac:picMkLst>
            <pc:docMk/>
            <pc:sldMk cId="2697251350" sldId="742"/>
            <ac:picMk id="5" creationId="{50D86FC0-267B-470B-A573-EC365D38CCA3}"/>
          </ac:picMkLst>
        </pc:picChg>
        <pc:picChg chg="add mod ord modCrop">
          <ac:chgData name="Trond Evald Hansen" userId="d481194c-9db4-4520-8ef3-df1a029e932d" providerId="ADAL" clId="{B997EA9F-1263-4121-950F-B4178F567817}" dt="2019-05-23T07:41:18.562" v="1565" actId="1076"/>
          <ac:picMkLst>
            <pc:docMk/>
            <pc:sldMk cId="2697251350" sldId="742"/>
            <ac:picMk id="6" creationId="{67EFFF6E-F320-4608-AB6F-B9B8EF4EB2BE}"/>
          </ac:picMkLst>
        </pc:picChg>
        <pc:picChg chg="add del">
          <ac:chgData name="Trond Evald Hansen" userId="d481194c-9db4-4520-8ef3-df1a029e932d" providerId="ADAL" clId="{B997EA9F-1263-4121-950F-B4178F567817}" dt="2019-05-23T07:39:02.533" v="1550" actId="478"/>
          <ac:picMkLst>
            <pc:docMk/>
            <pc:sldMk cId="2697251350" sldId="742"/>
            <ac:picMk id="7" creationId="{91FCA561-A69C-4FC5-997A-F521A046B427}"/>
          </ac:picMkLst>
        </pc:picChg>
        <pc:picChg chg="add del">
          <ac:chgData name="Trond Evald Hansen" userId="d481194c-9db4-4520-8ef3-df1a029e932d" providerId="ADAL" clId="{B997EA9F-1263-4121-950F-B4178F567817}" dt="2019-05-23T07:40:39.825" v="1563" actId="26606"/>
          <ac:picMkLst>
            <pc:docMk/>
            <pc:sldMk cId="2697251350" sldId="742"/>
            <ac:picMk id="12" creationId="{54DDEBDD-D8BD-41A6-8A0D-B00E3768B0F9}"/>
          </ac:picMkLst>
        </pc:picChg>
        <pc:picChg chg="add del">
          <ac:chgData name="Trond Evald Hansen" userId="d481194c-9db4-4520-8ef3-df1a029e932d" providerId="ADAL" clId="{B997EA9F-1263-4121-950F-B4178F567817}" dt="2019-05-23T07:40:39.825" v="1563" actId="26606"/>
          <ac:picMkLst>
            <pc:docMk/>
            <pc:sldMk cId="2697251350" sldId="742"/>
            <ac:picMk id="16" creationId="{53E66F28-0926-4CFB-BDAB-646CAB184CB0}"/>
          </ac:picMkLst>
        </pc:picChg>
        <pc:picChg chg="add del">
          <ac:chgData name="Trond Evald Hansen" userId="d481194c-9db4-4520-8ef3-df1a029e932d" providerId="ADAL" clId="{B997EA9F-1263-4121-950F-B4178F567817}" dt="2019-05-23T07:40:18.801" v="1559" actId="26606"/>
          <ac:picMkLst>
            <pc:docMk/>
            <pc:sldMk cId="2697251350" sldId="742"/>
            <ac:picMk id="18" creationId="{22901FED-4FC9-4ED5-8123-C98BCD1616BA}"/>
          </ac:picMkLst>
        </pc:picChg>
        <pc:cxnChg chg="add del">
          <ac:chgData name="Trond Evald Hansen" userId="d481194c-9db4-4520-8ef3-df1a029e932d" providerId="ADAL" clId="{B997EA9F-1263-4121-950F-B4178F567817}" dt="2019-05-23T07:33:16.076" v="1432" actId="26606"/>
          <ac:cxnSpMkLst>
            <pc:docMk/>
            <pc:sldMk cId="2697251350" sldId="742"/>
            <ac:cxnSpMk id="11" creationId="{38FB9660-F42F-4313-BBC4-47C007FE484C}"/>
          </ac:cxnSpMkLst>
        </pc:cxnChg>
        <pc:cxnChg chg="add del">
          <ac:chgData name="Trond Evald Hansen" userId="d481194c-9db4-4520-8ef3-df1a029e932d" providerId="ADAL" clId="{B997EA9F-1263-4121-950F-B4178F567817}" dt="2019-05-23T07:40:23.626" v="1561" actId="26606"/>
          <ac:cxnSpMkLst>
            <pc:docMk/>
            <pc:sldMk cId="2697251350" sldId="742"/>
            <ac:cxnSpMk id="30" creationId="{62C9802A-EFBD-41D4-894F-AFD985DBA5BD}"/>
          </ac:cxnSpMkLst>
        </pc:cxnChg>
      </pc:sldChg>
      <pc:sldChg chg="addSp delSp modSp add modNotesTx">
        <pc:chgData name="Trond Evald Hansen" userId="d481194c-9db4-4520-8ef3-df1a029e932d" providerId="ADAL" clId="{B997EA9F-1263-4121-950F-B4178F567817}" dt="2019-05-23T08:33:30.253" v="2392" actId="688"/>
        <pc:sldMkLst>
          <pc:docMk/>
          <pc:sldMk cId="1075716221" sldId="743"/>
        </pc:sldMkLst>
        <pc:spChg chg="mod">
          <ac:chgData name="Trond Evald Hansen" userId="d481194c-9db4-4520-8ef3-df1a029e932d" providerId="ADAL" clId="{B997EA9F-1263-4121-950F-B4178F567817}" dt="2019-05-23T08:03:08.345" v="1679" actId="14100"/>
          <ac:spMkLst>
            <pc:docMk/>
            <pc:sldMk cId="1075716221" sldId="743"/>
            <ac:spMk id="2" creationId="{8E8AF3A3-1A52-4F29-A168-1573628BFD71}"/>
          </ac:spMkLst>
        </pc:spChg>
        <pc:spChg chg="del mod">
          <ac:chgData name="Trond Evald Hansen" userId="d481194c-9db4-4520-8ef3-df1a029e932d" providerId="ADAL" clId="{B997EA9F-1263-4121-950F-B4178F567817}" dt="2019-05-23T08:05:33.937" v="1858"/>
          <ac:spMkLst>
            <pc:docMk/>
            <pc:sldMk cId="1075716221" sldId="743"/>
            <ac:spMk id="3" creationId="{6BC89D0E-ADAD-4893-972C-F56EAC3A4609}"/>
          </ac:spMkLst>
        </pc:spChg>
        <pc:spChg chg="add del mod">
          <ac:chgData name="Trond Evald Hansen" userId="d481194c-9db4-4520-8ef3-df1a029e932d" providerId="ADAL" clId="{B997EA9F-1263-4121-950F-B4178F567817}" dt="2019-05-23T08:07:10.120" v="1860"/>
          <ac:spMkLst>
            <pc:docMk/>
            <pc:sldMk cId="1075716221" sldId="743"/>
            <ac:spMk id="7" creationId="{67D6300F-16E9-480A-88BE-4A0573DCF4DB}"/>
          </ac:spMkLst>
        </pc:spChg>
        <pc:picChg chg="add mod">
          <ac:chgData name="Trond Evald Hansen" userId="d481194c-9db4-4520-8ef3-df1a029e932d" providerId="ADAL" clId="{B997EA9F-1263-4121-950F-B4178F567817}" dt="2019-05-23T08:04:06.980" v="1688" actId="1076"/>
          <ac:picMkLst>
            <pc:docMk/>
            <pc:sldMk cId="1075716221" sldId="743"/>
            <ac:picMk id="4" creationId="{5D3D773D-39E2-48D3-B392-6EB23849BBD2}"/>
          </ac:picMkLst>
        </pc:picChg>
        <pc:picChg chg="add del mod">
          <ac:chgData name="Trond Evald Hansen" userId="d481194c-9db4-4520-8ef3-df1a029e932d" providerId="ADAL" clId="{B997EA9F-1263-4121-950F-B4178F567817}" dt="2019-05-23T08:05:36.238" v="1859" actId="478"/>
          <ac:picMkLst>
            <pc:docMk/>
            <pc:sldMk cId="1075716221" sldId="743"/>
            <ac:picMk id="5" creationId="{0E30BBDB-4905-4FA2-9747-A32A8BF120A7}"/>
          </ac:picMkLst>
        </pc:picChg>
        <pc:picChg chg="add mod">
          <ac:chgData name="Trond Evald Hansen" userId="d481194c-9db4-4520-8ef3-df1a029e932d" providerId="ADAL" clId="{B997EA9F-1263-4121-950F-B4178F567817}" dt="2019-05-23T08:07:16.619" v="1862" actId="1076"/>
          <ac:picMkLst>
            <pc:docMk/>
            <pc:sldMk cId="1075716221" sldId="743"/>
            <ac:picMk id="8" creationId="{37C6FEAF-F241-418E-817A-44B6AF62925A}"/>
          </ac:picMkLst>
        </pc:picChg>
        <pc:picChg chg="add mod">
          <ac:chgData name="Trond Evald Hansen" userId="d481194c-9db4-4520-8ef3-df1a029e932d" providerId="ADAL" clId="{B997EA9F-1263-4121-950F-B4178F567817}" dt="2019-05-23T08:07:53.450" v="1866" actId="1076"/>
          <ac:picMkLst>
            <pc:docMk/>
            <pc:sldMk cId="1075716221" sldId="743"/>
            <ac:picMk id="9" creationId="{CED37C7B-DE9F-4BE3-8C36-00A32A9D9CFA}"/>
          </ac:picMkLst>
        </pc:picChg>
        <pc:picChg chg="add mod">
          <ac:chgData name="Trond Evald Hansen" userId="d481194c-9db4-4520-8ef3-df1a029e932d" providerId="ADAL" clId="{B997EA9F-1263-4121-950F-B4178F567817}" dt="2019-05-23T08:33:03.615" v="2387" actId="688"/>
          <ac:picMkLst>
            <pc:docMk/>
            <pc:sldMk cId="1075716221" sldId="743"/>
            <ac:picMk id="10" creationId="{CBC07DC9-08FF-46BF-91F3-A772CC0C8B68}"/>
          </ac:picMkLst>
        </pc:picChg>
        <pc:picChg chg="add mod">
          <ac:chgData name="Trond Evald Hansen" userId="d481194c-9db4-4520-8ef3-df1a029e932d" providerId="ADAL" clId="{B997EA9F-1263-4121-950F-B4178F567817}" dt="2019-05-23T08:33:30.253" v="2392" actId="688"/>
          <ac:picMkLst>
            <pc:docMk/>
            <pc:sldMk cId="1075716221" sldId="743"/>
            <ac:picMk id="11" creationId="{63FB40EE-44F4-4766-A0D2-E86E5273ACF3}"/>
          </ac:picMkLst>
        </pc:picChg>
        <pc:picChg chg="add mod">
          <ac:chgData name="Trond Evald Hansen" userId="d481194c-9db4-4520-8ef3-df1a029e932d" providerId="ADAL" clId="{B997EA9F-1263-4121-950F-B4178F567817}" dt="2019-05-23T08:33:10.340" v="2389" actId="688"/>
          <ac:picMkLst>
            <pc:docMk/>
            <pc:sldMk cId="1075716221" sldId="743"/>
            <ac:picMk id="12" creationId="{0BD18719-55B5-48D7-BAE0-A8D84A1A8CE2}"/>
          </ac:picMkLst>
        </pc:picChg>
        <pc:picChg chg="add mod">
          <ac:chgData name="Trond Evald Hansen" userId="d481194c-9db4-4520-8ef3-df1a029e932d" providerId="ADAL" clId="{B997EA9F-1263-4121-950F-B4178F567817}" dt="2019-05-23T08:33:07.051" v="2388" actId="688"/>
          <ac:picMkLst>
            <pc:docMk/>
            <pc:sldMk cId="1075716221" sldId="743"/>
            <ac:picMk id="13" creationId="{5856C9F3-F330-4244-95AB-704A3BFCFEF5}"/>
          </ac:picMkLst>
        </pc:picChg>
        <pc:picChg chg="add mod">
          <ac:chgData name="Trond Evald Hansen" userId="d481194c-9db4-4520-8ef3-df1a029e932d" providerId="ADAL" clId="{B997EA9F-1263-4121-950F-B4178F567817}" dt="2019-05-23T08:30:44.511" v="2358" actId="1076"/>
          <ac:picMkLst>
            <pc:docMk/>
            <pc:sldMk cId="1075716221" sldId="743"/>
            <ac:picMk id="14" creationId="{39A0496A-B014-4097-A77B-063CEFDE524B}"/>
          </ac:picMkLst>
        </pc:picChg>
        <pc:picChg chg="add mod">
          <ac:chgData name="Trond Evald Hansen" userId="d481194c-9db4-4520-8ef3-df1a029e932d" providerId="ADAL" clId="{B997EA9F-1263-4121-950F-B4178F567817}" dt="2019-05-23T08:33:20.102" v="2391" actId="688"/>
          <ac:picMkLst>
            <pc:docMk/>
            <pc:sldMk cId="1075716221" sldId="743"/>
            <ac:picMk id="15" creationId="{7D686992-3637-4767-A6EC-AC7878309D54}"/>
          </ac:picMkLst>
        </pc:picChg>
        <pc:picChg chg="add mod">
          <ac:chgData name="Trond Evald Hansen" userId="d481194c-9db4-4520-8ef3-df1a029e932d" providerId="ADAL" clId="{B997EA9F-1263-4121-950F-B4178F567817}" dt="2019-05-23T08:33:16.176" v="2390" actId="688"/>
          <ac:picMkLst>
            <pc:docMk/>
            <pc:sldMk cId="1075716221" sldId="743"/>
            <ac:picMk id="16" creationId="{61413533-93A4-440A-9FA8-238860B7E6C4}"/>
          </ac:picMkLst>
        </pc:picChg>
      </pc:sldChg>
      <pc:sldChg chg="add del ord">
        <pc:chgData name="Trond Evald Hansen" userId="d481194c-9db4-4520-8ef3-df1a029e932d" providerId="ADAL" clId="{B997EA9F-1263-4121-950F-B4178F567817}" dt="2019-05-23T08:34:30.800" v="2395" actId="2696"/>
        <pc:sldMkLst>
          <pc:docMk/>
          <pc:sldMk cId="2957429455" sldId="744"/>
        </pc:sldMkLst>
      </pc:sldChg>
    </pc:docChg>
  </pc:docChgLst>
  <pc:docChgLst>
    <pc:chgData name="Trond Evald Hansen" userId="d481194c-9db4-4520-8ef3-df1a029e932d" providerId="ADAL" clId="{02E842F7-0540-4C62-A54F-78BDDAD2532C}"/>
    <pc:docChg chg="undo custSel mod addSld delSld modSld">
      <pc:chgData name="Trond Evald Hansen" userId="d481194c-9db4-4520-8ef3-df1a029e932d" providerId="ADAL" clId="{02E842F7-0540-4C62-A54F-78BDDAD2532C}" dt="2019-03-26T11:57:29.308" v="1031" actId="20577"/>
      <pc:docMkLst>
        <pc:docMk/>
      </pc:docMkLst>
      <pc:sldChg chg="modSp">
        <pc:chgData name="Trond Evald Hansen" userId="d481194c-9db4-4520-8ef3-df1a029e932d" providerId="ADAL" clId="{02E842F7-0540-4C62-A54F-78BDDAD2532C}" dt="2019-03-26T09:27:12.013" v="1" actId="20577"/>
        <pc:sldMkLst>
          <pc:docMk/>
          <pc:sldMk cId="3588219479" sldId="370"/>
        </pc:sldMkLst>
        <pc:spChg chg="mod">
          <ac:chgData name="Trond Evald Hansen" userId="d481194c-9db4-4520-8ef3-df1a029e932d" providerId="ADAL" clId="{02E842F7-0540-4C62-A54F-78BDDAD2532C}" dt="2019-03-26T09:27:12.013" v="1" actId="20577"/>
          <ac:spMkLst>
            <pc:docMk/>
            <pc:sldMk cId="3588219479" sldId="370"/>
            <ac:spMk id="2" creationId="{FFE199BD-0E34-43C3-AEA2-103C1F7CD9D8}"/>
          </ac:spMkLst>
        </pc:spChg>
      </pc:sldChg>
      <pc:sldChg chg="modSp">
        <pc:chgData name="Trond Evald Hansen" userId="d481194c-9db4-4520-8ef3-df1a029e932d" providerId="ADAL" clId="{02E842F7-0540-4C62-A54F-78BDDAD2532C}" dt="2019-03-26T11:43:35.488" v="953" actId="20577"/>
        <pc:sldMkLst>
          <pc:docMk/>
          <pc:sldMk cId="2109414918" sldId="386"/>
        </pc:sldMkLst>
        <pc:spChg chg="mod">
          <ac:chgData name="Trond Evald Hansen" userId="d481194c-9db4-4520-8ef3-df1a029e932d" providerId="ADAL" clId="{02E842F7-0540-4C62-A54F-78BDDAD2532C}" dt="2019-03-26T11:43:29.658" v="951" actId="20577"/>
          <ac:spMkLst>
            <pc:docMk/>
            <pc:sldMk cId="2109414918" sldId="386"/>
            <ac:spMk id="8" creationId="{00000000-0000-0000-0000-000000000000}"/>
          </ac:spMkLst>
        </pc:spChg>
        <pc:graphicFrameChg chg="mod">
          <ac:chgData name="Trond Evald Hansen" userId="d481194c-9db4-4520-8ef3-df1a029e932d" providerId="ADAL" clId="{02E842F7-0540-4C62-A54F-78BDDAD2532C}" dt="2019-03-26T11:43:35.488" v="953" actId="20577"/>
          <ac:graphicFrameMkLst>
            <pc:docMk/>
            <pc:sldMk cId="2109414918" sldId="386"/>
            <ac:graphicFrameMk id="7" creationId="{00000000-0000-0000-0000-000000000000}"/>
          </ac:graphicFrameMkLst>
        </pc:graphicFrameChg>
      </pc:sldChg>
      <pc:sldChg chg="modSp mod">
        <pc:chgData name="Trond Evald Hansen" userId="d481194c-9db4-4520-8ef3-df1a029e932d" providerId="ADAL" clId="{02E842F7-0540-4C62-A54F-78BDDAD2532C}" dt="2019-03-26T11:44:34.208" v="982" actId="20577"/>
        <pc:sldMkLst>
          <pc:docMk/>
          <pc:sldMk cId="1799840831" sldId="387"/>
        </pc:sldMkLst>
        <pc:spChg chg="mod">
          <ac:chgData name="Trond Evald Hansen" userId="d481194c-9db4-4520-8ef3-df1a029e932d" providerId="ADAL" clId="{02E842F7-0540-4C62-A54F-78BDDAD2532C}" dt="2019-03-26T11:44:34.208" v="982" actId="20577"/>
          <ac:spMkLst>
            <pc:docMk/>
            <pc:sldMk cId="1799840831" sldId="387"/>
            <ac:spMk id="5122" creationId="{00000000-0000-0000-0000-000000000000}"/>
          </ac:spMkLst>
        </pc:spChg>
        <pc:spChg chg="mod">
          <ac:chgData name="Trond Evald Hansen" userId="d481194c-9db4-4520-8ef3-df1a029e932d" providerId="ADAL" clId="{02E842F7-0540-4C62-A54F-78BDDAD2532C}" dt="2019-03-26T11:39:23.444" v="935" actId="6549"/>
          <ac:spMkLst>
            <pc:docMk/>
            <pc:sldMk cId="1799840831" sldId="387"/>
            <ac:spMk id="7172" creationId="{00000000-0000-0000-0000-000000000000}"/>
          </ac:spMkLst>
        </pc:spChg>
      </pc:sldChg>
      <pc:sldChg chg="addSp delSp modSp">
        <pc:chgData name="Trond Evald Hansen" userId="d481194c-9db4-4520-8ef3-df1a029e932d" providerId="ADAL" clId="{02E842F7-0540-4C62-A54F-78BDDAD2532C}" dt="2019-03-26T11:30:38.315" v="760" actId="20577"/>
        <pc:sldMkLst>
          <pc:docMk/>
          <pc:sldMk cId="37919271" sldId="388"/>
        </pc:sldMkLst>
        <pc:spChg chg="mod">
          <ac:chgData name="Trond Evald Hansen" userId="d481194c-9db4-4520-8ef3-df1a029e932d" providerId="ADAL" clId="{02E842F7-0540-4C62-A54F-78BDDAD2532C}" dt="2019-03-26T11:30:38.315" v="760" actId="20577"/>
          <ac:spMkLst>
            <pc:docMk/>
            <pc:sldMk cId="37919271" sldId="388"/>
            <ac:spMk id="4" creationId="{BF8CFF4D-7944-4212-ACD6-6B307627D759}"/>
          </ac:spMkLst>
        </pc:spChg>
        <pc:graphicFrameChg chg="del">
          <ac:chgData name="Trond Evald Hansen" userId="d481194c-9db4-4520-8ef3-df1a029e932d" providerId="ADAL" clId="{02E842F7-0540-4C62-A54F-78BDDAD2532C}" dt="2019-03-26T11:28:30.528" v="659" actId="478"/>
          <ac:graphicFrameMkLst>
            <pc:docMk/>
            <pc:sldMk cId="37919271" sldId="388"/>
            <ac:graphicFrameMk id="3" creationId="{D6D2C284-0F04-478D-9CE8-B44B405A7FCC}"/>
          </ac:graphicFrameMkLst>
        </pc:graphicFrameChg>
        <pc:picChg chg="add mod">
          <ac:chgData name="Trond Evald Hansen" userId="d481194c-9db4-4520-8ef3-df1a029e932d" providerId="ADAL" clId="{02E842F7-0540-4C62-A54F-78BDDAD2532C}" dt="2019-03-26T11:28:33.744" v="660" actId="1076"/>
          <ac:picMkLst>
            <pc:docMk/>
            <pc:sldMk cId="37919271" sldId="388"/>
            <ac:picMk id="5" creationId="{08BF1530-1A55-4346-B49D-CFF5908D1EE8}"/>
          </ac:picMkLst>
        </pc:picChg>
      </pc:sldChg>
      <pc:sldChg chg="addSp delSp modSp add">
        <pc:chgData name="Trond Evald Hansen" userId="d481194c-9db4-4520-8ef3-df1a029e932d" providerId="ADAL" clId="{02E842F7-0540-4C62-A54F-78BDDAD2532C}" dt="2019-03-26T09:31:02.264" v="97" actId="14100"/>
        <pc:sldMkLst>
          <pc:docMk/>
          <pc:sldMk cId="2575630093" sldId="389"/>
        </pc:sldMkLst>
        <pc:spChg chg="del">
          <ac:chgData name="Trond Evald Hansen" userId="d481194c-9db4-4520-8ef3-df1a029e932d" providerId="ADAL" clId="{02E842F7-0540-4C62-A54F-78BDDAD2532C}" dt="2019-03-26T09:28:52.889" v="3"/>
          <ac:spMkLst>
            <pc:docMk/>
            <pc:sldMk cId="2575630093" sldId="389"/>
            <ac:spMk id="2" creationId="{D29D91A1-578A-4D6B-9F81-A8B4ECBF6EE1}"/>
          </ac:spMkLst>
        </pc:spChg>
        <pc:spChg chg="del">
          <ac:chgData name="Trond Evald Hansen" userId="d481194c-9db4-4520-8ef3-df1a029e932d" providerId="ADAL" clId="{02E842F7-0540-4C62-A54F-78BDDAD2532C}" dt="2019-03-26T09:28:52.889" v="3"/>
          <ac:spMkLst>
            <pc:docMk/>
            <pc:sldMk cId="2575630093" sldId="389"/>
            <ac:spMk id="3" creationId="{06A3FC7E-918F-42F3-ADFA-C6F0CBA3191A}"/>
          </ac:spMkLst>
        </pc:spChg>
        <pc:spChg chg="add mod">
          <ac:chgData name="Trond Evald Hansen" userId="d481194c-9db4-4520-8ef3-df1a029e932d" providerId="ADAL" clId="{02E842F7-0540-4C62-A54F-78BDDAD2532C}" dt="2019-03-26T09:29:28.456" v="85" actId="20577"/>
          <ac:spMkLst>
            <pc:docMk/>
            <pc:sldMk cId="2575630093" sldId="389"/>
            <ac:spMk id="4" creationId="{3324BD5F-BCF3-4916-909E-1484DD6B35EC}"/>
          </ac:spMkLst>
        </pc:spChg>
        <pc:spChg chg="add del mod">
          <ac:chgData name="Trond Evald Hansen" userId="d481194c-9db4-4520-8ef3-df1a029e932d" providerId="ADAL" clId="{02E842F7-0540-4C62-A54F-78BDDAD2532C}" dt="2019-03-26T09:30:13.292" v="89"/>
          <ac:spMkLst>
            <pc:docMk/>
            <pc:sldMk cId="2575630093" sldId="389"/>
            <ac:spMk id="6" creationId="{2A0333AA-D194-415F-BF4D-4BE7F62FC726}"/>
          </ac:spMkLst>
        </pc:spChg>
        <pc:spChg chg="add mod">
          <ac:chgData name="Trond Evald Hansen" userId="d481194c-9db4-4520-8ef3-df1a029e932d" providerId="ADAL" clId="{02E842F7-0540-4C62-A54F-78BDDAD2532C}" dt="2019-03-26T09:30:41.797" v="94" actId="14100"/>
          <ac:spMkLst>
            <pc:docMk/>
            <pc:sldMk cId="2575630093" sldId="389"/>
            <ac:spMk id="7" creationId="{61B42D40-89BB-4781-831D-758F5EE537C8}"/>
          </ac:spMkLst>
        </pc:spChg>
        <pc:spChg chg="add mod">
          <ac:chgData name="Trond Evald Hansen" userId="d481194c-9db4-4520-8ef3-df1a029e932d" providerId="ADAL" clId="{02E842F7-0540-4C62-A54F-78BDDAD2532C}" dt="2019-03-26T09:31:02.264" v="97" actId="14100"/>
          <ac:spMkLst>
            <pc:docMk/>
            <pc:sldMk cId="2575630093" sldId="389"/>
            <ac:spMk id="8" creationId="{9372C96E-966F-4F8D-9459-D903439872FF}"/>
          </ac:spMkLst>
        </pc:spChg>
        <pc:picChg chg="add mod">
          <ac:chgData name="Trond Evald Hansen" userId="d481194c-9db4-4520-8ef3-df1a029e932d" providerId="ADAL" clId="{02E842F7-0540-4C62-A54F-78BDDAD2532C}" dt="2019-03-26T09:29:43.125" v="86" actId="1076"/>
          <ac:picMkLst>
            <pc:docMk/>
            <pc:sldMk cId="2575630093" sldId="389"/>
            <ac:picMk id="5" creationId="{14C217B4-3108-4BEC-BCC8-56B4EDBD454C}"/>
          </ac:picMkLst>
        </pc:picChg>
      </pc:sldChg>
      <pc:sldChg chg="addSp delSp modSp add mod">
        <pc:chgData name="Trond Evald Hansen" userId="d481194c-9db4-4520-8ef3-df1a029e932d" providerId="ADAL" clId="{02E842F7-0540-4C62-A54F-78BDDAD2532C}" dt="2019-03-26T11:57:29.308" v="1031" actId="20577"/>
        <pc:sldMkLst>
          <pc:docMk/>
          <pc:sldMk cId="3861940269" sldId="390"/>
        </pc:sldMkLst>
        <pc:spChg chg="del">
          <ac:chgData name="Trond Evald Hansen" userId="d481194c-9db4-4520-8ef3-df1a029e932d" providerId="ADAL" clId="{02E842F7-0540-4C62-A54F-78BDDAD2532C}" dt="2019-03-26T09:31:46.467" v="100"/>
          <ac:spMkLst>
            <pc:docMk/>
            <pc:sldMk cId="3861940269" sldId="390"/>
            <ac:spMk id="2" creationId="{22D99D97-315C-4CB6-9F34-0E5F23740E74}"/>
          </ac:spMkLst>
        </pc:spChg>
        <pc:spChg chg="add del mod">
          <ac:chgData name="Trond Evald Hansen" userId="d481194c-9db4-4520-8ef3-df1a029e932d" providerId="ADAL" clId="{02E842F7-0540-4C62-A54F-78BDDAD2532C}" dt="2019-03-26T09:32:34.348" v="106"/>
          <ac:spMkLst>
            <pc:docMk/>
            <pc:sldMk cId="3861940269" sldId="390"/>
            <ac:spMk id="3" creationId="{DA07EEE2-1A58-42A6-BDFE-DD8905CC7EE1}"/>
          </ac:spMkLst>
        </pc:spChg>
        <pc:spChg chg="add mod">
          <ac:chgData name="Trond Evald Hansen" userId="d481194c-9db4-4520-8ef3-df1a029e932d" providerId="ADAL" clId="{02E842F7-0540-4C62-A54F-78BDDAD2532C}" dt="2019-03-26T11:57:29.308" v="1031" actId="20577"/>
          <ac:spMkLst>
            <pc:docMk/>
            <pc:sldMk cId="3861940269" sldId="390"/>
            <ac:spMk id="5" creationId="{C4179571-8314-4DDD-89F7-2C60F191ECBC}"/>
          </ac:spMkLst>
        </pc:spChg>
        <pc:graphicFrameChg chg="add mod">
          <ac:chgData name="Trond Evald Hansen" userId="d481194c-9db4-4520-8ef3-df1a029e932d" providerId="ADAL" clId="{02E842F7-0540-4C62-A54F-78BDDAD2532C}" dt="2019-03-26T09:48:34.295" v="619" actId="14100"/>
          <ac:graphicFrameMkLst>
            <pc:docMk/>
            <pc:sldMk cId="3861940269" sldId="390"/>
            <ac:graphicFrameMk id="6" creationId="{A2DF878E-9907-4806-A8AD-9C32D115B42F}"/>
          </ac:graphicFrameMkLst>
        </pc:graphicFrameChg>
        <pc:picChg chg="add del mod">
          <ac:chgData name="Trond Evald Hansen" userId="d481194c-9db4-4520-8ef3-df1a029e932d" providerId="ADAL" clId="{02E842F7-0540-4C62-A54F-78BDDAD2532C}" dt="2019-03-26T09:47:37.432" v="615" actId="478"/>
          <ac:picMkLst>
            <pc:docMk/>
            <pc:sldMk cId="3861940269" sldId="390"/>
            <ac:picMk id="4" creationId="{01064AC6-2EB1-4677-8221-94E46127369D}"/>
          </ac:picMkLst>
        </pc:picChg>
      </pc:sldChg>
      <pc:sldChg chg="addSp delSp modSp add mod setBg">
        <pc:chgData name="Trond Evald Hansen" userId="d481194c-9db4-4520-8ef3-df1a029e932d" providerId="ADAL" clId="{02E842F7-0540-4C62-A54F-78BDDAD2532C}" dt="2019-03-26T11:34:44.964" v="770" actId="1076"/>
        <pc:sldMkLst>
          <pc:docMk/>
          <pc:sldMk cId="1994642006" sldId="391"/>
        </pc:sldMkLst>
        <pc:spChg chg="mod">
          <ac:chgData name="Trond Evald Hansen" userId="d481194c-9db4-4520-8ef3-df1a029e932d" providerId="ADAL" clId="{02E842F7-0540-4C62-A54F-78BDDAD2532C}" dt="2019-03-26T11:33:56.929" v="764" actId="26606"/>
          <ac:spMkLst>
            <pc:docMk/>
            <pc:sldMk cId="1994642006" sldId="391"/>
            <ac:spMk id="2" creationId="{3E009525-E543-45C4-94C6-64273ACE5452}"/>
          </ac:spMkLst>
        </pc:spChg>
        <pc:spChg chg="del">
          <ac:chgData name="Trond Evald Hansen" userId="d481194c-9db4-4520-8ef3-df1a029e932d" providerId="ADAL" clId="{02E842F7-0540-4C62-A54F-78BDDAD2532C}" dt="2019-03-26T09:50:37.004" v="623"/>
          <ac:spMkLst>
            <pc:docMk/>
            <pc:sldMk cId="1994642006" sldId="391"/>
            <ac:spMk id="3" creationId="{F5BEAA47-D185-44EB-A083-7F1423CCDA8D}"/>
          </ac:spMkLst>
        </pc:spChg>
        <pc:spChg chg="add del mod">
          <ac:chgData name="Trond Evald Hansen" userId="d481194c-9db4-4520-8ef3-df1a029e932d" providerId="ADAL" clId="{02E842F7-0540-4C62-A54F-78BDDAD2532C}" dt="2019-03-26T11:33:47.099" v="762"/>
          <ac:spMkLst>
            <pc:docMk/>
            <pc:sldMk cId="1994642006" sldId="391"/>
            <ac:spMk id="5" creationId="{B026EFE8-632B-40FC-A290-A1561765AF24}"/>
          </ac:spMkLst>
        </pc:spChg>
        <pc:spChg chg="add del mod">
          <ac:chgData name="Trond Evald Hansen" userId="d481194c-9db4-4520-8ef3-df1a029e932d" providerId="ADAL" clId="{02E842F7-0540-4C62-A54F-78BDDAD2532C}" dt="2019-03-26T11:34:43.330" v="769"/>
          <ac:spMkLst>
            <pc:docMk/>
            <pc:sldMk cId="1994642006" sldId="391"/>
            <ac:spMk id="8" creationId="{34A423D7-F29E-4488-A33D-2B0686DA5DE4}"/>
          </ac:spMkLst>
        </pc:spChg>
        <pc:spChg chg="add del">
          <ac:chgData name="Trond Evald Hansen" userId="d481194c-9db4-4520-8ef3-df1a029e932d" providerId="ADAL" clId="{02E842F7-0540-4C62-A54F-78BDDAD2532C}" dt="2019-03-26T11:33:56.929" v="764" actId="26606"/>
          <ac:spMkLst>
            <pc:docMk/>
            <pc:sldMk cId="1994642006" sldId="391"/>
            <ac:spMk id="11" creationId="{A4AC5506-6312-4701-8D3C-40187889A947}"/>
          </ac:spMkLst>
        </pc:spChg>
        <pc:graphicFrameChg chg="add del mod">
          <ac:chgData name="Trond Evald Hansen" userId="d481194c-9db4-4520-8ef3-df1a029e932d" providerId="ADAL" clId="{02E842F7-0540-4C62-A54F-78BDDAD2532C}" dt="2019-03-26T11:33:34.213" v="761" actId="478"/>
          <ac:graphicFrameMkLst>
            <pc:docMk/>
            <pc:sldMk cId="1994642006" sldId="391"/>
            <ac:graphicFrameMk id="4" creationId="{5E3680B0-D4BC-4C6F-885B-24B980BAD37B}"/>
          </ac:graphicFrameMkLst>
        </pc:graphicFrameChg>
        <pc:graphicFrameChg chg="add mod">
          <ac:chgData name="Trond Evald Hansen" userId="d481194c-9db4-4520-8ef3-df1a029e932d" providerId="ADAL" clId="{02E842F7-0540-4C62-A54F-78BDDAD2532C}" dt="2019-03-26T11:34:44.964" v="770" actId="1076"/>
          <ac:graphicFrameMkLst>
            <pc:docMk/>
            <pc:sldMk cId="1994642006" sldId="391"/>
            <ac:graphicFrameMk id="10" creationId="{5E3680B0-D4BC-4C6F-885B-24B980BAD37B}"/>
          </ac:graphicFrameMkLst>
        </pc:graphicFrameChg>
        <pc:picChg chg="add del mod">
          <ac:chgData name="Trond Evald Hansen" userId="d481194c-9db4-4520-8ef3-df1a029e932d" providerId="ADAL" clId="{02E842F7-0540-4C62-A54F-78BDDAD2532C}" dt="2019-03-26T11:34:24.797" v="767" actId="478"/>
          <ac:picMkLst>
            <pc:docMk/>
            <pc:sldMk cId="1994642006" sldId="391"/>
            <ac:picMk id="6" creationId="{F108C869-6EE2-4797-971D-2D283C8D9B6B}"/>
          </ac:picMkLst>
        </pc:picChg>
      </pc:sldChg>
    </pc:docChg>
  </pc:docChgLst>
  <pc:docChgLst>
    <pc:chgData name="Trond Evald Hansen" userId="d481194c-9db4-4520-8ef3-df1a029e932d" providerId="ADAL" clId="{563343D3-52DC-414F-9F4F-743A72EB6DAF}"/>
    <pc:docChg chg="custSel addSld delSld modSld sldOrd">
      <pc:chgData name="Trond Evald Hansen" userId="d481194c-9db4-4520-8ef3-df1a029e932d" providerId="ADAL" clId="{563343D3-52DC-414F-9F4F-743A72EB6DAF}" dt="2020-01-17T14:08:54.999" v="2400" actId="1076"/>
      <pc:docMkLst>
        <pc:docMk/>
      </pc:docMkLst>
      <pc:sldChg chg="delSp modSp del">
        <pc:chgData name="Trond Evald Hansen" userId="d481194c-9db4-4520-8ef3-df1a029e932d" providerId="ADAL" clId="{563343D3-52DC-414F-9F4F-743A72EB6DAF}" dt="2020-01-17T12:31:32.693" v="403" actId="47"/>
        <pc:sldMkLst>
          <pc:docMk/>
          <pc:sldMk cId="99935874" sldId="256"/>
        </pc:sldMkLst>
        <pc:spChg chg="del">
          <ac:chgData name="Trond Evald Hansen" userId="d481194c-9db4-4520-8ef3-df1a029e932d" providerId="ADAL" clId="{563343D3-52DC-414F-9F4F-743A72EB6DAF}" dt="2020-01-17T12:30:50.577" v="399" actId="478"/>
          <ac:spMkLst>
            <pc:docMk/>
            <pc:sldMk cId="99935874" sldId="256"/>
            <ac:spMk id="7" creationId="{E802116C-DDCE-4C17-99E5-116E9BAB3EE2}"/>
          </ac:spMkLst>
        </pc:spChg>
        <pc:spChg chg="del mod">
          <ac:chgData name="Trond Evald Hansen" userId="d481194c-9db4-4520-8ef3-df1a029e932d" providerId="ADAL" clId="{563343D3-52DC-414F-9F4F-743A72EB6DAF}" dt="2020-01-17T12:30:48.229" v="398" actId="478"/>
          <ac:spMkLst>
            <pc:docMk/>
            <pc:sldMk cId="99935874" sldId="256"/>
            <ac:spMk id="8" creationId="{E9E4EC86-2175-475C-BDEE-B192BCB620B4}"/>
          </ac:spMkLst>
        </pc:spChg>
      </pc:sldChg>
      <pc:sldChg chg="del">
        <pc:chgData name="Trond Evald Hansen" userId="d481194c-9db4-4520-8ef3-df1a029e932d" providerId="ADAL" clId="{563343D3-52DC-414F-9F4F-743A72EB6DAF}" dt="2020-01-17T12:31:48.689" v="406" actId="47"/>
        <pc:sldMkLst>
          <pc:docMk/>
          <pc:sldMk cId="3498300570" sldId="257"/>
        </pc:sldMkLst>
      </pc:sldChg>
      <pc:sldChg chg="modSp">
        <pc:chgData name="Trond Evald Hansen" userId="d481194c-9db4-4520-8ef3-df1a029e932d" providerId="ADAL" clId="{563343D3-52DC-414F-9F4F-743A72EB6DAF}" dt="2020-01-16T09:34:33.453" v="16" actId="20577"/>
        <pc:sldMkLst>
          <pc:docMk/>
          <pc:sldMk cId="3588219479" sldId="370"/>
        </pc:sldMkLst>
        <pc:spChg chg="mod">
          <ac:chgData name="Trond Evald Hansen" userId="d481194c-9db4-4520-8ef3-df1a029e932d" providerId="ADAL" clId="{563343D3-52DC-414F-9F4F-743A72EB6DAF}" dt="2020-01-16T09:34:22.357" v="3" actId="20577"/>
          <ac:spMkLst>
            <pc:docMk/>
            <pc:sldMk cId="3588219479" sldId="370"/>
            <ac:spMk id="2" creationId="{FFE199BD-0E34-43C3-AEA2-103C1F7CD9D8}"/>
          </ac:spMkLst>
        </pc:spChg>
        <pc:spChg chg="mod">
          <ac:chgData name="Trond Evald Hansen" userId="d481194c-9db4-4520-8ef3-df1a029e932d" providerId="ADAL" clId="{563343D3-52DC-414F-9F4F-743A72EB6DAF}" dt="2020-01-16T09:34:33.453" v="16" actId="20577"/>
          <ac:spMkLst>
            <pc:docMk/>
            <pc:sldMk cId="3588219479" sldId="370"/>
            <ac:spMk id="3" creationId="{B0269E56-11C9-4A5E-BDE7-7D600A2D9B12}"/>
          </ac:spMkLst>
        </pc:spChg>
      </pc:sldChg>
      <pc:sldChg chg="del">
        <pc:chgData name="Trond Evald Hansen" userId="d481194c-9db4-4520-8ef3-df1a029e932d" providerId="ADAL" clId="{563343D3-52DC-414F-9F4F-743A72EB6DAF}" dt="2020-01-16T09:34:45.328" v="17" actId="47"/>
        <pc:sldMkLst>
          <pc:docMk/>
          <pc:sldMk cId="2109414918" sldId="386"/>
        </pc:sldMkLst>
      </pc:sldChg>
      <pc:sldChg chg="addSp delSp modSp ord">
        <pc:chgData name="Trond Evald Hansen" userId="d481194c-9db4-4520-8ef3-df1a029e932d" providerId="ADAL" clId="{563343D3-52DC-414F-9F4F-743A72EB6DAF}" dt="2020-01-16T09:46:44.741" v="343"/>
        <pc:sldMkLst>
          <pc:docMk/>
          <pc:sldMk cId="37919271" sldId="388"/>
        </pc:sldMkLst>
        <pc:picChg chg="del">
          <ac:chgData name="Trond Evald Hansen" userId="d481194c-9db4-4520-8ef3-df1a029e932d" providerId="ADAL" clId="{563343D3-52DC-414F-9F4F-743A72EB6DAF}" dt="2020-01-16T09:45:39.479" v="308" actId="478"/>
          <ac:picMkLst>
            <pc:docMk/>
            <pc:sldMk cId="37919271" sldId="388"/>
            <ac:picMk id="5" creationId="{08BF1530-1A55-4346-B49D-CFF5908D1EE8}"/>
          </ac:picMkLst>
        </pc:picChg>
        <pc:picChg chg="add mod">
          <ac:chgData name="Trond Evald Hansen" userId="d481194c-9db4-4520-8ef3-df1a029e932d" providerId="ADAL" clId="{563343D3-52DC-414F-9F4F-743A72EB6DAF}" dt="2020-01-16T09:45:52.802" v="310" actId="1076"/>
          <ac:picMkLst>
            <pc:docMk/>
            <pc:sldMk cId="37919271" sldId="388"/>
            <ac:picMk id="6" creationId="{9DBC233C-2413-45E8-AF38-65C5CA438815}"/>
          </ac:picMkLst>
        </pc:picChg>
      </pc:sldChg>
      <pc:sldChg chg="delSp modSp del ord">
        <pc:chgData name="Trond Evald Hansen" userId="d481194c-9db4-4520-8ef3-df1a029e932d" providerId="ADAL" clId="{563343D3-52DC-414F-9F4F-743A72EB6DAF}" dt="2020-01-16T09:46:59.689" v="345" actId="1076"/>
        <pc:sldMkLst>
          <pc:docMk/>
          <pc:sldMk cId="2575630093" sldId="389"/>
        </pc:sldMkLst>
        <pc:spChg chg="mod">
          <ac:chgData name="Trond Evald Hansen" userId="d481194c-9db4-4520-8ef3-df1a029e932d" providerId="ADAL" clId="{563343D3-52DC-414F-9F4F-743A72EB6DAF}" dt="2020-01-16T09:46:59.689" v="345" actId="1076"/>
          <ac:spMkLst>
            <pc:docMk/>
            <pc:sldMk cId="2575630093" sldId="389"/>
            <ac:spMk id="2" creationId="{112D6314-D3B5-4F37-BE7B-E5A3F06ED02D}"/>
          </ac:spMkLst>
        </pc:spChg>
        <pc:spChg chg="mod">
          <ac:chgData name="Trond Evald Hansen" userId="d481194c-9db4-4520-8ef3-df1a029e932d" providerId="ADAL" clId="{563343D3-52DC-414F-9F4F-743A72EB6DAF}" dt="2020-01-16T09:46:54.992" v="344" actId="14100"/>
          <ac:spMkLst>
            <pc:docMk/>
            <pc:sldMk cId="2575630093" sldId="389"/>
            <ac:spMk id="4" creationId="{3324BD5F-BCF3-4916-909E-1484DD6B35EC}"/>
          </ac:spMkLst>
        </pc:spChg>
        <pc:spChg chg="del">
          <ac:chgData name="Trond Evald Hansen" userId="d481194c-9db4-4520-8ef3-df1a029e932d" providerId="ADAL" clId="{563343D3-52DC-414F-9F4F-743A72EB6DAF}" dt="2020-01-16T09:42:56.805" v="250" actId="478"/>
          <ac:spMkLst>
            <pc:docMk/>
            <pc:sldMk cId="2575630093" sldId="389"/>
            <ac:spMk id="8" creationId="{9372C96E-966F-4F8D-9459-D903439872FF}"/>
          </ac:spMkLst>
        </pc:spChg>
        <pc:picChg chg="mod">
          <ac:chgData name="Trond Evald Hansen" userId="d481194c-9db4-4520-8ef3-df1a029e932d" providerId="ADAL" clId="{563343D3-52DC-414F-9F4F-743A72EB6DAF}" dt="2020-01-16T09:43:04.764" v="252" actId="1076"/>
          <ac:picMkLst>
            <pc:docMk/>
            <pc:sldMk cId="2575630093" sldId="389"/>
            <ac:picMk id="5" creationId="{14C217B4-3108-4BEC-BCC8-56B4EDBD454C}"/>
          </ac:picMkLst>
        </pc:picChg>
      </pc:sldChg>
      <pc:sldChg chg="modSp del">
        <pc:chgData name="Trond Evald Hansen" userId="d481194c-9db4-4520-8ef3-df1a029e932d" providerId="ADAL" clId="{563343D3-52DC-414F-9F4F-743A72EB6DAF}" dt="2020-01-16T09:39:55.686" v="174" actId="47"/>
        <pc:sldMkLst>
          <pc:docMk/>
          <pc:sldMk cId="3861940269" sldId="390"/>
        </pc:sldMkLst>
        <pc:graphicFrameChg chg="mod">
          <ac:chgData name="Trond Evald Hansen" userId="d481194c-9db4-4520-8ef3-df1a029e932d" providerId="ADAL" clId="{563343D3-52DC-414F-9F4F-743A72EB6DAF}" dt="2020-01-16T09:35:34.322" v="19"/>
          <ac:graphicFrameMkLst>
            <pc:docMk/>
            <pc:sldMk cId="3861940269" sldId="390"/>
            <ac:graphicFrameMk id="6" creationId="{A2DF878E-9907-4806-A8AD-9C32D115B42F}"/>
          </ac:graphicFrameMkLst>
        </pc:graphicFrameChg>
      </pc:sldChg>
      <pc:sldChg chg="ord">
        <pc:chgData name="Trond Evald Hansen" userId="d481194c-9db4-4520-8ef3-df1a029e932d" providerId="ADAL" clId="{563343D3-52DC-414F-9F4F-743A72EB6DAF}" dt="2020-01-16T09:46:36.563" v="341"/>
        <pc:sldMkLst>
          <pc:docMk/>
          <pc:sldMk cId="1994642006" sldId="391"/>
        </pc:sldMkLst>
      </pc:sldChg>
      <pc:sldChg chg="addSp delSp modSp ord">
        <pc:chgData name="Trond Evald Hansen" userId="d481194c-9db4-4520-8ef3-df1a029e932d" providerId="ADAL" clId="{563343D3-52DC-414F-9F4F-743A72EB6DAF}" dt="2020-01-17T12:38:35.955" v="436" actId="14100"/>
        <pc:sldMkLst>
          <pc:docMk/>
          <pc:sldMk cId="405657027" sldId="392"/>
        </pc:sldMkLst>
        <pc:spChg chg="mod">
          <ac:chgData name="Trond Evald Hansen" userId="d481194c-9db4-4520-8ef3-df1a029e932d" providerId="ADAL" clId="{563343D3-52DC-414F-9F4F-743A72EB6DAF}" dt="2020-01-17T12:34:16.820" v="425" actId="6549"/>
          <ac:spMkLst>
            <pc:docMk/>
            <pc:sldMk cId="405657027" sldId="392"/>
            <ac:spMk id="21" creationId="{DFC1F1BE-F216-4130-B49C-6F05D0BD8DA0}"/>
          </ac:spMkLst>
        </pc:spChg>
        <pc:picChg chg="add del">
          <ac:chgData name="Trond Evald Hansen" userId="d481194c-9db4-4520-8ef3-df1a029e932d" providerId="ADAL" clId="{563343D3-52DC-414F-9F4F-743A72EB6DAF}" dt="2020-01-17T12:36:43.251" v="427" actId="478"/>
          <ac:picMkLst>
            <pc:docMk/>
            <pc:sldMk cId="405657027" sldId="392"/>
            <ac:picMk id="3" creationId="{A339C7F9-BFA6-4BB3-922B-AFE7B428C1FD}"/>
          </ac:picMkLst>
        </pc:picChg>
        <pc:picChg chg="add del mod">
          <ac:chgData name="Trond Evald Hansen" userId="d481194c-9db4-4520-8ef3-df1a029e932d" providerId="ADAL" clId="{563343D3-52DC-414F-9F4F-743A72EB6DAF}" dt="2020-01-17T12:37:52.103" v="430" actId="478"/>
          <ac:picMkLst>
            <pc:docMk/>
            <pc:sldMk cId="405657027" sldId="392"/>
            <ac:picMk id="4" creationId="{6510D89B-5C09-4737-872A-5E10F03B1FF3}"/>
          </ac:picMkLst>
        </pc:picChg>
        <pc:picChg chg="del">
          <ac:chgData name="Trond Evald Hansen" userId="d481194c-9db4-4520-8ef3-df1a029e932d" providerId="ADAL" clId="{563343D3-52DC-414F-9F4F-743A72EB6DAF}" dt="2020-01-17T12:34:06.007" v="424" actId="478"/>
          <ac:picMkLst>
            <pc:docMk/>
            <pc:sldMk cId="405657027" sldId="392"/>
            <ac:picMk id="5" creationId="{724B50DC-2680-40C2-8953-B62D31E751A1}"/>
          </ac:picMkLst>
        </pc:picChg>
        <pc:picChg chg="add mod">
          <ac:chgData name="Trond Evald Hansen" userId="d481194c-9db4-4520-8ef3-df1a029e932d" providerId="ADAL" clId="{563343D3-52DC-414F-9F4F-743A72EB6DAF}" dt="2020-01-17T12:38:35.955" v="436" actId="14100"/>
          <ac:picMkLst>
            <pc:docMk/>
            <pc:sldMk cId="405657027" sldId="392"/>
            <ac:picMk id="7" creationId="{44AA2CBF-EC21-4FC2-A5C8-E9BE35F6F6CD}"/>
          </ac:picMkLst>
        </pc:picChg>
        <pc:picChg chg="del">
          <ac:chgData name="Trond Evald Hansen" userId="d481194c-9db4-4520-8ef3-df1a029e932d" providerId="ADAL" clId="{563343D3-52DC-414F-9F4F-743A72EB6DAF}" dt="2020-01-17T12:38:22.117" v="432" actId="478"/>
          <ac:picMkLst>
            <pc:docMk/>
            <pc:sldMk cId="405657027" sldId="392"/>
            <ac:picMk id="19" creationId="{2A5A61EE-2596-4D3B-8B54-7B6678E7F4FF}"/>
          </ac:picMkLst>
        </pc:picChg>
      </pc:sldChg>
      <pc:sldChg chg="del">
        <pc:chgData name="Trond Evald Hansen" userId="d481194c-9db4-4520-8ef3-df1a029e932d" providerId="ADAL" clId="{563343D3-52DC-414F-9F4F-743A72EB6DAF}" dt="2020-01-17T12:29:33.814" v="394" actId="47"/>
        <pc:sldMkLst>
          <pc:docMk/>
          <pc:sldMk cId="204208056" sldId="393"/>
        </pc:sldMkLst>
      </pc:sldChg>
      <pc:sldChg chg="del">
        <pc:chgData name="Trond Evald Hansen" userId="d481194c-9db4-4520-8ef3-df1a029e932d" providerId="ADAL" clId="{563343D3-52DC-414F-9F4F-743A72EB6DAF}" dt="2020-01-17T12:29:33.814" v="394" actId="47"/>
        <pc:sldMkLst>
          <pc:docMk/>
          <pc:sldMk cId="1406887636" sldId="430"/>
        </pc:sldMkLst>
      </pc:sldChg>
      <pc:sldChg chg="del">
        <pc:chgData name="Trond Evald Hansen" userId="d481194c-9db4-4520-8ef3-df1a029e932d" providerId="ADAL" clId="{563343D3-52DC-414F-9F4F-743A72EB6DAF}" dt="2020-01-17T12:29:33.814" v="394" actId="47"/>
        <pc:sldMkLst>
          <pc:docMk/>
          <pc:sldMk cId="4233524800" sldId="740"/>
        </pc:sldMkLst>
      </pc:sldChg>
      <pc:sldChg chg="del">
        <pc:chgData name="Trond Evald Hansen" userId="d481194c-9db4-4520-8ef3-df1a029e932d" providerId="ADAL" clId="{563343D3-52DC-414F-9F4F-743A72EB6DAF}" dt="2020-01-17T12:29:33.814" v="394" actId="47"/>
        <pc:sldMkLst>
          <pc:docMk/>
          <pc:sldMk cId="4215010942" sldId="741"/>
        </pc:sldMkLst>
      </pc:sldChg>
      <pc:sldChg chg="del">
        <pc:chgData name="Trond Evald Hansen" userId="d481194c-9db4-4520-8ef3-df1a029e932d" providerId="ADAL" clId="{563343D3-52DC-414F-9F4F-743A72EB6DAF}" dt="2020-01-17T12:29:33.814" v="394" actId="47"/>
        <pc:sldMkLst>
          <pc:docMk/>
          <pc:sldMk cId="2697251350" sldId="742"/>
        </pc:sldMkLst>
      </pc:sldChg>
      <pc:sldChg chg="del">
        <pc:chgData name="Trond Evald Hansen" userId="d481194c-9db4-4520-8ef3-df1a029e932d" providerId="ADAL" clId="{563343D3-52DC-414F-9F4F-743A72EB6DAF}" dt="2020-01-17T12:29:35.670" v="395" actId="47"/>
        <pc:sldMkLst>
          <pc:docMk/>
          <pc:sldMk cId="1075716221" sldId="743"/>
        </pc:sldMkLst>
      </pc:sldChg>
      <pc:sldChg chg="addSp delSp modSp add mod">
        <pc:chgData name="Trond Evald Hansen" userId="d481194c-9db4-4520-8ef3-df1a029e932d" providerId="ADAL" clId="{563343D3-52DC-414F-9F4F-743A72EB6DAF}" dt="2020-01-16T09:48:03.095" v="392" actId="404"/>
        <pc:sldMkLst>
          <pc:docMk/>
          <pc:sldMk cId="2058141561" sldId="744"/>
        </pc:sldMkLst>
        <pc:spChg chg="add del mod">
          <ac:chgData name="Trond Evald Hansen" userId="d481194c-9db4-4520-8ef3-df1a029e932d" providerId="ADAL" clId="{563343D3-52DC-414F-9F4F-743A72EB6DAF}" dt="2020-01-16T09:38:00.488" v="22"/>
          <ac:spMkLst>
            <pc:docMk/>
            <pc:sldMk cId="2058141561" sldId="744"/>
            <ac:spMk id="2" creationId="{1C17B1AB-E4AB-4CE9-8C94-8D5434186140}"/>
          </ac:spMkLst>
        </pc:spChg>
        <pc:spChg chg="add del mod">
          <ac:chgData name="Trond Evald Hansen" userId="d481194c-9db4-4520-8ef3-df1a029e932d" providerId="ADAL" clId="{563343D3-52DC-414F-9F4F-743A72EB6DAF}" dt="2020-01-16T09:38:00.488" v="22"/>
          <ac:spMkLst>
            <pc:docMk/>
            <pc:sldMk cId="2058141561" sldId="744"/>
            <ac:spMk id="3" creationId="{B2835561-0146-44B7-9E95-AFD13370B311}"/>
          </ac:spMkLst>
        </pc:spChg>
        <pc:spChg chg="add del mod">
          <ac:chgData name="Trond Evald Hansen" userId="d481194c-9db4-4520-8ef3-df1a029e932d" providerId="ADAL" clId="{563343D3-52DC-414F-9F4F-743A72EB6DAF}" dt="2020-01-16T09:38:00.488" v="22"/>
          <ac:spMkLst>
            <pc:docMk/>
            <pc:sldMk cId="2058141561" sldId="744"/>
            <ac:spMk id="4" creationId="{5048E65E-97AE-4C53-87D5-0F36EF87BDBD}"/>
          </ac:spMkLst>
        </pc:spChg>
        <pc:spChg chg="add mod">
          <ac:chgData name="Trond Evald Hansen" userId="d481194c-9db4-4520-8ef3-df1a029e932d" providerId="ADAL" clId="{563343D3-52DC-414F-9F4F-743A72EB6DAF}" dt="2020-01-16T09:48:03.095" v="392" actId="404"/>
          <ac:spMkLst>
            <pc:docMk/>
            <pc:sldMk cId="2058141561" sldId="744"/>
            <ac:spMk id="5" creationId="{C24B2ED2-91B0-456C-B92B-81E2CDE27558}"/>
          </ac:spMkLst>
        </pc:spChg>
        <pc:spChg chg="add del mod">
          <ac:chgData name="Trond Evald Hansen" userId="d481194c-9db4-4520-8ef3-df1a029e932d" providerId="ADAL" clId="{563343D3-52DC-414F-9F4F-743A72EB6DAF}" dt="2020-01-16T09:38:11.452" v="24"/>
          <ac:spMkLst>
            <pc:docMk/>
            <pc:sldMk cId="2058141561" sldId="744"/>
            <ac:spMk id="6" creationId="{C52B157F-40CB-4232-9C1F-0D4300F51382}"/>
          </ac:spMkLst>
        </pc:spChg>
        <pc:graphicFrameChg chg="add mod">
          <ac:chgData name="Trond Evald Hansen" userId="d481194c-9db4-4520-8ef3-df1a029e932d" providerId="ADAL" clId="{563343D3-52DC-414F-9F4F-743A72EB6DAF}" dt="2020-01-16T09:38:11.452" v="24"/>
          <ac:graphicFrameMkLst>
            <pc:docMk/>
            <pc:sldMk cId="2058141561" sldId="744"/>
            <ac:graphicFrameMk id="7" creationId="{2ACDCA53-6EAC-4A5C-A6E0-E65B6CCA172D}"/>
          </ac:graphicFrameMkLst>
        </pc:graphicFrameChg>
        <pc:picChg chg="add mod">
          <ac:chgData name="Trond Evald Hansen" userId="d481194c-9db4-4520-8ef3-df1a029e932d" providerId="ADAL" clId="{563343D3-52DC-414F-9F4F-743A72EB6DAF}" dt="2020-01-16T09:38:42.372" v="28" actId="1076"/>
          <ac:picMkLst>
            <pc:docMk/>
            <pc:sldMk cId="2058141561" sldId="744"/>
            <ac:picMk id="8" creationId="{54B2CDAD-C0EA-4BE9-AF50-C42AC763A8D9}"/>
          </ac:picMkLst>
        </pc:picChg>
      </pc:sldChg>
      <pc:sldChg chg="delSp add del setBg delDesignElem">
        <pc:chgData name="Trond Evald Hansen" userId="d481194c-9db4-4520-8ef3-df1a029e932d" providerId="ADAL" clId="{563343D3-52DC-414F-9F4F-743A72EB6DAF}" dt="2020-01-16T09:45:55.138" v="311" actId="47"/>
        <pc:sldMkLst>
          <pc:docMk/>
          <pc:sldMk cId="88854211" sldId="745"/>
        </pc:sldMkLst>
        <pc:spChg chg="del">
          <ac:chgData name="Trond Evald Hansen" userId="d481194c-9db4-4520-8ef3-df1a029e932d" providerId="ADAL" clId="{563343D3-52DC-414F-9F4F-743A72EB6DAF}" dt="2020-01-16T09:45:13.188" v="307"/>
          <ac:spMkLst>
            <pc:docMk/>
            <pc:sldMk cId="88854211" sldId="745"/>
            <ac:spMk id="8" creationId="{823AC064-BC96-4F32-8AE1-B2FD38754823}"/>
          </ac:spMkLst>
        </pc:spChg>
        <pc:cxnChg chg="del">
          <ac:chgData name="Trond Evald Hansen" userId="d481194c-9db4-4520-8ef3-df1a029e932d" providerId="ADAL" clId="{563343D3-52DC-414F-9F4F-743A72EB6DAF}" dt="2020-01-16T09:45:13.188" v="307"/>
          <ac:cxnSpMkLst>
            <pc:docMk/>
            <pc:sldMk cId="88854211" sldId="745"/>
            <ac:cxnSpMk id="10" creationId="{7E7C77BC-7138-40B1-A15B-20F57A494629}"/>
          </ac:cxnSpMkLst>
        </pc:cxnChg>
      </pc:sldChg>
      <pc:sldChg chg="add">
        <pc:chgData name="Trond Evald Hansen" userId="d481194c-9db4-4520-8ef3-df1a029e932d" providerId="ADAL" clId="{563343D3-52DC-414F-9F4F-743A72EB6DAF}" dt="2020-01-17T12:30:17.181" v="396"/>
        <pc:sldMkLst>
          <pc:docMk/>
          <pc:sldMk cId="3129242739" sldId="745"/>
        </pc:sldMkLst>
      </pc:sldChg>
      <pc:sldChg chg="addSp delSp modSp add modNotesTx">
        <pc:chgData name="Trond Evald Hansen" userId="d481194c-9db4-4520-8ef3-df1a029e932d" providerId="ADAL" clId="{563343D3-52DC-414F-9F4F-743A72EB6DAF}" dt="2020-01-17T12:48:22.208" v="2126" actId="20577"/>
        <pc:sldMkLst>
          <pc:docMk/>
          <pc:sldMk cId="376667971" sldId="746"/>
        </pc:sldMkLst>
        <pc:spChg chg="del mod">
          <ac:chgData name="Trond Evald Hansen" userId="d481194c-9db4-4520-8ef3-df1a029e932d" providerId="ADAL" clId="{563343D3-52DC-414F-9F4F-743A72EB6DAF}" dt="2020-01-17T12:32:57.542" v="419"/>
          <ac:spMkLst>
            <pc:docMk/>
            <pc:sldMk cId="376667971" sldId="746"/>
            <ac:spMk id="2" creationId="{B9BE25E6-E99F-4C8D-9FFD-5DB441ECB7BD}"/>
          </ac:spMkLst>
        </pc:spChg>
        <pc:spChg chg="del">
          <ac:chgData name="Trond Evald Hansen" userId="d481194c-9db4-4520-8ef3-df1a029e932d" providerId="ADAL" clId="{563343D3-52DC-414F-9F4F-743A72EB6DAF}" dt="2020-01-17T12:31:25.432" v="402"/>
          <ac:spMkLst>
            <pc:docMk/>
            <pc:sldMk cId="376667971" sldId="746"/>
            <ac:spMk id="3" creationId="{F0B8E7F5-CD9B-4F71-9A83-25CB4594898D}"/>
          </ac:spMkLst>
        </pc:spChg>
        <pc:picChg chg="add mod">
          <ac:chgData name="Trond Evald Hansen" userId="d481194c-9db4-4520-8ef3-df1a029e932d" providerId="ADAL" clId="{563343D3-52DC-414F-9F4F-743A72EB6DAF}" dt="2020-01-17T12:33:07.761" v="421" actId="14100"/>
          <ac:picMkLst>
            <pc:docMk/>
            <pc:sldMk cId="376667971" sldId="746"/>
            <ac:picMk id="4" creationId="{5FD1621D-DB74-4438-AD58-5F2260FF9C0C}"/>
          </ac:picMkLst>
        </pc:picChg>
        <pc:picChg chg="add mod">
          <ac:chgData name="Trond Evald Hansen" userId="d481194c-9db4-4520-8ef3-df1a029e932d" providerId="ADAL" clId="{563343D3-52DC-414F-9F4F-743A72EB6DAF}" dt="2020-01-17T12:32:01.628" v="409" actId="1076"/>
          <ac:picMkLst>
            <pc:docMk/>
            <pc:sldMk cId="376667971" sldId="746"/>
            <ac:picMk id="5" creationId="{7D788BC3-D0F7-4BD6-B9C8-AC7515521105}"/>
          </ac:picMkLst>
        </pc:picChg>
      </pc:sldChg>
      <pc:sldChg chg="addSp delSp modSp add modNotesTx">
        <pc:chgData name="Trond Evald Hansen" userId="d481194c-9db4-4520-8ef3-df1a029e932d" providerId="ADAL" clId="{563343D3-52DC-414F-9F4F-743A72EB6DAF}" dt="2020-01-17T13:26:30.813" v="2383" actId="20577"/>
        <pc:sldMkLst>
          <pc:docMk/>
          <pc:sldMk cId="659544109" sldId="747"/>
        </pc:sldMkLst>
        <pc:spChg chg="del mod">
          <ac:chgData name="Trond Evald Hansen" userId="d481194c-9db4-4520-8ef3-df1a029e932d" providerId="ADAL" clId="{563343D3-52DC-414F-9F4F-743A72EB6DAF}" dt="2020-01-17T12:32:28.372" v="413"/>
          <ac:spMkLst>
            <pc:docMk/>
            <pc:sldMk cId="659544109" sldId="747"/>
            <ac:spMk id="2" creationId="{AA1DE8F7-F76F-41BA-88F1-EAADDD39D5F3}"/>
          </ac:spMkLst>
        </pc:spChg>
        <pc:spChg chg="del">
          <ac:chgData name="Trond Evald Hansen" userId="d481194c-9db4-4520-8ef3-df1a029e932d" providerId="ADAL" clId="{563343D3-52DC-414F-9F4F-743A72EB6DAF}" dt="2020-01-17T12:32:28.372" v="413"/>
          <ac:spMkLst>
            <pc:docMk/>
            <pc:sldMk cId="659544109" sldId="747"/>
            <ac:spMk id="3" creationId="{E402BA1A-F7AF-49CF-85C6-03735C68D249}"/>
          </ac:spMkLst>
        </pc:spChg>
        <pc:picChg chg="add mod">
          <ac:chgData name="Trond Evald Hansen" userId="d481194c-9db4-4520-8ef3-df1a029e932d" providerId="ADAL" clId="{563343D3-52DC-414F-9F4F-743A72EB6DAF}" dt="2020-01-17T12:33:15.834" v="423" actId="14100"/>
          <ac:picMkLst>
            <pc:docMk/>
            <pc:sldMk cId="659544109" sldId="747"/>
            <ac:picMk id="4" creationId="{1BF94267-323D-40BE-AE9D-827D96CFF161}"/>
          </ac:picMkLst>
        </pc:picChg>
        <pc:picChg chg="add mod">
          <ac:chgData name="Trond Evald Hansen" userId="d481194c-9db4-4520-8ef3-df1a029e932d" providerId="ADAL" clId="{563343D3-52DC-414F-9F4F-743A72EB6DAF}" dt="2020-01-17T12:32:10.147" v="412" actId="1076"/>
          <ac:picMkLst>
            <pc:docMk/>
            <pc:sldMk cId="659544109" sldId="747"/>
            <ac:picMk id="5" creationId="{E2B0011D-29B4-4BB9-9924-9B73596DAC07}"/>
          </ac:picMkLst>
        </pc:picChg>
      </pc:sldChg>
      <pc:sldChg chg="addSp delSp modSp add">
        <pc:chgData name="Trond Evald Hansen" userId="d481194c-9db4-4520-8ef3-df1a029e932d" providerId="ADAL" clId="{563343D3-52DC-414F-9F4F-743A72EB6DAF}" dt="2020-01-17T14:08:54.999" v="2400" actId="1076"/>
        <pc:sldMkLst>
          <pc:docMk/>
          <pc:sldMk cId="1959821680" sldId="748"/>
        </pc:sldMkLst>
        <pc:spChg chg="del">
          <ac:chgData name="Trond Evald Hansen" userId="d481194c-9db4-4520-8ef3-df1a029e932d" providerId="ADAL" clId="{563343D3-52DC-414F-9F4F-743A72EB6DAF}" dt="2020-01-17T13:27:41.745" v="2385"/>
          <ac:spMkLst>
            <pc:docMk/>
            <pc:sldMk cId="1959821680" sldId="748"/>
            <ac:spMk id="2" creationId="{600F031A-08A0-474D-B0A5-486A61C63A2F}"/>
          </ac:spMkLst>
        </pc:spChg>
        <pc:spChg chg="del">
          <ac:chgData name="Trond Evald Hansen" userId="d481194c-9db4-4520-8ef3-df1a029e932d" providerId="ADAL" clId="{563343D3-52DC-414F-9F4F-743A72EB6DAF}" dt="2020-01-17T13:27:41.745" v="2385"/>
          <ac:spMkLst>
            <pc:docMk/>
            <pc:sldMk cId="1959821680" sldId="748"/>
            <ac:spMk id="3" creationId="{706714AF-416E-4C6F-A6D2-E89CB656131D}"/>
          </ac:spMkLst>
        </pc:spChg>
        <pc:spChg chg="add mod">
          <ac:chgData name="Trond Evald Hansen" userId="d481194c-9db4-4520-8ef3-df1a029e932d" providerId="ADAL" clId="{563343D3-52DC-414F-9F4F-743A72EB6DAF}" dt="2020-01-17T14:08:54.999" v="2400" actId="1076"/>
          <ac:spMkLst>
            <pc:docMk/>
            <pc:sldMk cId="1959821680" sldId="748"/>
            <ac:spMk id="5" creationId="{D0B3D1B3-B348-40B5-B110-9C3FD5C5023D}"/>
          </ac:spMkLst>
        </pc:spChg>
        <pc:picChg chg="add del">
          <ac:chgData name="Trond Evald Hansen" userId="d481194c-9db4-4520-8ef3-df1a029e932d" providerId="ADAL" clId="{563343D3-52DC-414F-9F4F-743A72EB6DAF}" dt="2020-01-17T13:27:49.396" v="2387"/>
          <ac:picMkLst>
            <pc:docMk/>
            <pc:sldMk cId="1959821680" sldId="748"/>
            <ac:picMk id="4" creationId="{4175E139-8B1E-4C72-9F1F-9676C5ED3933}"/>
          </ac:picMkLst>
        </pc:picChg>
        <pc:picChg chg="add mod">
          <ac:chgData name="Trond Evald Hansen" userId="d481194c-9db4-4520-8ef3-df1a029e932d" providerId="ADAL" clId="{563343D3-52DC-414F-9F4F-743A72EB6DAF}" dt="2020-01-17T14:05:50.788" v="2390" actId="1076"/>
          <ac:picMkLst>
            <pc:docMk/>
            <pc:sldMk cId="1959821680" sldId="748"/>
            <ac:picMk id="6" creationId="{399B7DAB-8BAF-4151-88D8-998B63283DE9}"/>
          </ac:picMkLst>
        </pc:picChg>
        <pc:picChg chg="add mod">
          <ac:chgData name="Trond Evald Hansen" userId="d481194c-9db4-4520-8ef3-df1a029e932d" providerId="ADAL" clId="{563343D3-52DC-414F-9F4F-743A72EB6DAF}" dt="2020-01-17T14:06:47.232" v="2399" actId="1076"/>
          <ac:picMkLst>
            <pc:docMk/>
            <pc:sldMk cId="1959821680" sldId="748"/>
            <ac:picMk id="7" creationId="{B31951F3-321C-4E14-9B0B-5771C1CC41A7}"/>
          </ac:picMkLst>
        </pc:picChg>
      </pc:sldChg>
      <pc:sldMasterChg chg="delSldLayout">
        <pc:chgData name="Trond Evald Hansen" userId="d481194c-9db4-4520-8ef3-df1a029e932d" providerId="ADAL" clId="{563343D3-52DC-414F-9F4F-743A72EB6DAF}" dt="2020-01-17T12:29:33.814" v="394" actId="47"/>
        <pc:sldMasterMkLst>
          <pc:docMk/>
          <pc:sldMasterMk cId="3076888979" sldId="2147483980"/>
        </pc:sldMasterMkLst>
        <pc:sldLayoutChg chg="del">
          <pc:chgData name="Trond Evald Hansen" userId="d481194c-9db4-4520-8ef3-df1a029e932d" providerId="ADAL" clId="{563343D3-52DC-414F-9F4F-743A72EB6DAF}" dt="2020-01-17T12:29:33.814" v="394" actId="47"/>
          <pc:sldLayoutMkLst>
            <pc:docMk/>
            <pc:sldMasterMk cId="3076888979" sldId="2147483980"/>
            <pc:sldLayoutMk cId="2184572760" sldId="214748399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63B061F-60AB-447B-8EE0-90840CD36E8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0437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84A3E9E-DFA0-4531-ABEC-31AA57E1AB4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9454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2019 beregningenes hovedtrekk: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Alle kanaler, bortsett fra sportskjedene og sportsbutikker som ikke er kjedetilknyttet, vokser.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Totalmarkedet er 21,5 </a:t>
            </a:r>
            <a:r>
              <a:rPr lang="nb-NO" dirty="0" err="1"/>
              <a:t>mlrd</a:t>
            </a:r>
            <a:r>
              <a:rPr lang="nb-NO" dirty="0"/>
              <a:t>., opp 1,6 prosent fra 2018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4A3E9E-DFA0-4531-ABEC-31AA57E1AB46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302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674A0-657E-450D-A837-D0D8086562A3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7" name="Picture 11" descr="Sportsbransjen_des0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12954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616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E39FC-8A87-4CA1-AF26-BE14C03CDF63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55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BBFD0-D49C-46C7-AC7A-F8952170F712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6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8E2C8-3EAE-4240-B25B-523F22B528B6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34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FEC5F-E72E-4473-BDBA-BE2E9BDFB441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7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FD6F7-4336-4634-87E6-9822CDDACA2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286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6F28-925B-4B8D-BD55-B4D948F73A7E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81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557EB-94DB-4E08-A7E8-707DAA611B63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857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0B820-EF96-4D7C-840D-34D83C06CBC1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19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762D9-3E86-436E-8A28-BD5BDCD7F42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458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910C3-3428-441F-A406-0609675AABD6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104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4FEC5F-E72E-4473-BDBA-BE2E9BDFB441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88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BEA417-3F9C-4392-9073-7A7E51AA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65126"/>
            <a:ext cx="6031582" cy="1325563"/>
          </a:xfrm>
        </p:spPr>
        <p:txBody>
          <a:bodyPr/>
          <a:lstStyle/>
          <a:p>
            <a:r>
              <a:rPr lang="nb-NO" dirty="0"/>
              <a:t>Totalmarkedet 2018 / 2019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FD43A4C9-1144-45F7-900B-02634D81F7BA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030832"/>
          <a:ext cx="7886700" cy="3940924"/>
        </p:xfrm>
        <a:graphic>
          <a:graphicData uri="http://schemas.openxmlformats.org/drawingml/2006/table">
            <a:tbl>
              <a:tblPr/>
              <a:tblGrid>
                <a:gridCol w="2018512">
                  <a:extLst>
                    <a:ext uri="{9D8B030D-6E8A-4147-A177-3AD203B41FA5}">
                      <a16:colId xmlns:a16="http://schemas.microsoft.com/office/drawing/2014/main" val="4193441974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4170254119"/>
                    </a:ext>
                  </a:extLst>
                </a:gridCol>
                <a:gridCol w="679888">
                  <a:extLst>
                    <a:ext uri="{9D8B030D-6E8A-4147-A177-3AD203B41FA5}">
                      <a16:colId xmlns:a16="http://schemas.microsoft.com/office/drawing/2014/main" val="1857625234"/>
                    </a:ext>
                  </a:extLst>
                </a:gridCol>
                <a:gridCol w="628519">
                  <a:extLst>
                    <a:ext uri="{9D8B030D-6E8A-4147-A177-3AD203B41FA5}">
                      <a16:colId xmlns:a16="http://schemas.microsoft.com/office/drawing/2014/main" val="463109503"/>
                    </a:ext>
                  </a:extLst>
                </a:gridCol>
                <a:gridCol w="785648">
                  <a:extLst>
                    <a:ext uri="{9D8B030D-6E8A-4147-A177-3AD203B41FA5}">
                      <a16:colId xmlns:a16="http://schemas.microsoft.com/office/drawing/2014/main" val="2450044496"/>
                    </a:ext>
                  </a:extLst>
                </a:gridCol>
                <a:gridCol w="580171">
                  <a:extLst>
                    <a:ext uri="{9D8B030D-6E8A-4147-A177-3AD203B41FA5}">
                      <a16:colId xmlns:a16="http://schemas.microsoft.com/office/drawing/2014/main" val="3396615770"/>
                    </a:ext>
                  </a:extLst>
                </a:gridCol>
                <a:gridCol w="737300">
                  <a:extLst>
                    <a:ext uri="{9D8B030D-6E8A-4147-A177-3AD203B41FA5}">
                      <a16:colId xmlns:a16="http://schemas.microsoft.com/office/drawing/2014/main" val="3517851950"/>
                    </a:ext>
                  </a:extLst>
                </a:gridCol>
                <a:gridCol w="1196603">
                  <a:extLst>
                    <a:ext uri="{9D8B030D-6E8A-4147-A177-3AD203B41FA5}">
                      <a16:colId xmlns:a16="http://schemas.microsoft.com/office/drawing/2014/main" val="3069393429"/>
                    </a:ext>
                  </a:extLst>
                </a:gridCol>
                <a:gridCol w="580171">
                  <a:extLst>
                    <a:ext uri="{9D8B030D-6E8A-4147-A177-3AD203B41FA5}">
                      <a16:colId xmlns:a16="http://schemas.microsoft.com/office/drawing/2014/main" val="88990020"/>
                    </a:ext>
                  </a:extLst>
                </a:gridCol>
              </a:tblGrid>
              <a:tr h="181442"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701996"/>
                  </a:ext>
                </a:extLst>
              </a:tr>
              <a:tr h="328411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omsetning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Derav omsetning butikk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Derav omsetning Outlet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Derav omsetning nett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389731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Sportskjedene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14 217 892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13 311 369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906 523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182715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 ikke rapportert omsetning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1 278 504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1 242 706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35 798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673645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DTC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1 680 442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1 214 657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268 870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196 915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032784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Pure Players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1 377 052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1 377 052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614165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Utenlandske estimat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1 600 000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1 600 000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414117"/>
                  </a:ext>
                </a:extLst>
              </a:tr>
              <a:tr h="19051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Bredt vareutvalg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960 000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40 000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491363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21 153 890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16 728 732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268 870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4 156 288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0304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61050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468628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34941"/>
                  </a:ext>
                </a:extLst>
              </a:tr>
              <a:tr h="328411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omsetning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Derav omsetning butikk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Derav omsetning Outlet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Derav omsetning nett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405753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Sportskjedene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13 416 545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12 415 471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1 001 074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30886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 ikke rapportert omsetning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1 254 820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1 219 332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35 488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556027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DTC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1 790 947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1 286 633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287 520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216 794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90735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Pure Players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1 726 590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1 726 590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255158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Utenlandske estimat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2 000 000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2 000 000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173896"/>
                  </a:ext>
                </a:extLst>
              </a:tr>
              <a:tr h="190515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Bredt vareutvalg</a:t>
                      </a: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1 310 000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1 244 500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65 500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352892"/>
                  </a:ext>
                </a:extLst>
              </a:tr>
              <a:tr h="181442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72" marR="9072" marT="90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21 498 902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16 165 936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287520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5 045 446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9072" marR="9072" marT="9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79503"/>
                  </a:ext>
                </a:extLst>
              </a:tr>
            </a:tbl>
          </a:graphicData>
        </a:graphic>
      </p:graphicFrame>
      <p:pic>
        <p:nvPicPr>
          <p:cNvPr id="4" name="Bilde 3">
            <a:extLst>
              <a:ext uri="{FF2B5EF4-FFF2-40B4-BE49-F238E27FC236}">
                <a16:creationId xmlns:a16="http://schemas.microsoft.com/office/drawing/2014/main" id="{0AB15EAF-D78B-476F-B783-335E98316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86" y="135443"/>
            <a:ext cx="1524132" cy="17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57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71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&quot;&gt;&lt;elem m_fUsage=&quot;1.00000000000000000000E+000&quot;&gt;&lt;m_ppcolschidx val=&quot;0&quot;/&gt;&lt;m_rgb r=&quot;40&quot; g=&quot;6b&quot; b=&quot;5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67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339</Words>
  <Application>Microsoft Office PowerPoint</Application>
  <PresentationFormat>Skjermfremvisning (4:3)</PresentationFormat>
  <Paragraphs>157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Totalmarkedet 2018 /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FROKOSTSEMINAR Norspomessen</dc:title>
  <dc:creator>Trond Evald Hansen</dc:creator>
  <cp:lastModifiedBy>Trond Evald Hansen</cp:lastModifiedBy>
  <cp:revision>151</cp:revision>
  <dcterms:created xsi:type="dcterms:W3CDTF">2020-01-17T14:55:02Z</dcterms:created>
  <dcterms:modified xsi:type="dcterms:W3CDTF">2021-08-13T05:29:52Z</dcterms:modified>
</cp:coreProperties>
</file>